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9" r:id="rId7"/>
    <p:sldId id="260" r:id="rId8"/>
    <p:sldId id="261" r:id="rId9"/>
    <p:sldId id="258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F31DB-D964-29FE-D479-35BC8ED71089}" name="Lærke Lil Munck Daverkosen" initials="LD" userId="S::tn3n@kk.dk::cf48d014-f067-4eb8-bd12-bfc813399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3836"/>
    <a:srgbClr val="C04E30"/>
    <a:srgbClr val="070B60"/>
    <a:srgbClr val="020026"/>
    <a:srgbClr val="05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B26B1-6CF8-437C-8927-FBD4473991E3}" v="28" dt="2022-11-09T20:56:0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3" autoAdjust="0"/>
    <p:restoredTop sz="91657" autoAdjust="0"/>
  </p:normalViewPr>
  <p:slideViewPr>
    <p:cSldViewPr snapToGrid="0" snapToObjects="1">
      <p:cViewPr varScale="1">
        <p:scale>
          <a:sx n="58" d="100"/>
          <a:sy n="58" d="100"/>
        </p:scale>
        <p:origin x="90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6-47E7-9492-35E242A17D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56-47E7-9492-35E242A17D33}"/>
              </c:ext>
            </c:extLst>
          </c:dPt>
          <c:cat>
            <c:strRef>
              <c:f>'Ark1'!$A$2:$A$3</c:f>
              <c:strCache>
                <c:ptCount val="2"/>
                <c:pt idx="0">
                  <c:v>1. kvartal</c:v>
                </c:pt>
                <c:pt idx="1">
                  <c:v>2. kvartal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8-459D-859D-0275549B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1850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1850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EE-4758-83A4-55F48CFC44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EE-4758-83A4-55F48CFC44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'Ark1'!$A$2:$A$3</c:f>
              <c:strCache>
                <c:ptCount val="2"/>
                <c:pt idx="0">
                  <c:v>Kul</c:v>
                </c:pt>
                <c:pt idx="1">
                  <c:v>Biomasse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0-4AF5-8DC2-8AF8EC71AC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1950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1950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90-4D7C-B96A-AFDA384331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90-4D7C-B96A-AFDA384331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390-4D7C-B96A-AFDA384331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390-4D7C-B96A-AFDA384331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390-4D7C-B96A-AFDA384331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Kul</c:v>
                </c:pt>
                <c:pt idx="1">
                  <c:v>Biomasse</c:v>
                </c:pt>
                <c:pt idx="2">
                  <c:v>Olie</c:v>
                </c:pt>
                <c:pt idx="3">
                  <c:v>Gas</c:v>
                </c:pt>
                <c:pt idx="4">
                  <c:v>Vandkraft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44</c:v>
                </c:pt>
                <c:pt idx="1">
                  <c:v>26</c:v>
                </c:pt>
                <c:pt idx="2">
                  <c:v>20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9-4682-B580-218F8B3D29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slide" Target="../slides/slide11.xml"/><Relationship Id="rId3" Type="http://schemas.openxmlformats.org/officeDocument/2006/relationships/slide" Target="../slides/slide10.xml"/><Relationship Id="rId7" Type="http://schemas.openxmlformats.org/officeDocument/2006/relationships/slide" Target="../slides/slide9.xml"/><Relationship Id="rId12" Type="http://schemas.openxmlformats.org/officeDocument/2006/relationships/slide" Target="../slides/slide15.xml"/><Relationship Id="rId2" Type="http://schemas.openxmlformats.org/officeDocument/2006/relationships/slide" Target="../slides/slide6.xml"/><Relationship Id="rId1" Type="http://schemas.openxmlformats.org/officeDocument/2006/relationships/slide" Target="../slides/slide2.xml"/><Relationship Id="rId6" Type="http://schemas.openxmlformats.org/officeDocument/2006/relationships/slide" Target="../slides/slide13.xml"/><Relationship Id="rId11" Type="http://schemas.openxmlformats.org/officeDocument/2006/relationships/slide" Target="../slides/slide4.xml"/><Relationship Id="rId5" Type="http://schemas.openxmlformats.org/officeDocument/2006/relationships/slide" Target="../slides/slide3.xml"/><Relationship Id="rId15" Type="http://schemas.openxmlformats.org/officeDocument/2006/relationships/slide" Target="../slides/slide8.xml"/><Relationship Id="rId10" Type="http://schemas.openxmlformats.org/officeDocument/2006/relationships/slide" Target="../slides/slide12.xml"/><Relationship Id="rId4" Type="http://schemas.openxmlformats.org/officeDocument/2006/relationships/slide" Target="../slides/slide17.xml"/><Relationship Id="rId9" Type="http://schemas.openxmlformats.org/officeDocument/2006/relationships/slide" Target="../slides/slide16.xml"/><Relationship Id="rId1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9BA1C-E632-084F-812E-527BAD63F60C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C012743-3B30-B74C-B493-AF82A7D6D768}">
      <dgm:prSet phldrT="[Tekst]"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3"/>
              <a:hlinkClick xmlns:r="http://schemas.openxmlformats.org/officeDocument/2006/relationships" r:id="rId1" action="ppaction://hlinksldjump"/>
            </a:rPr>
            <a:t></a:t>
          </a:r>
          <a:endParaRPr lang="da-DK" sz="5400" b="1" dirty="0"/>
        </a:p>
      </dgm:t>
    </dgm:pt>
    <dgm:pt modelId="{C19E3869-A32B-884D-8BD3-7D11A6334FD3}" type="parTrans" cxnId="{CE180BC1-D7DE-034F-817C-3BA5159FB976}">
      <dgm:prSet/>
      <dgm:spPr/>
      <dgm:t>
        <a:bodyPr/>
        <a:lstStyle/>
        <a:p>
          <a:endParaRPr lang="da-DK"/>
        </a:p>
      </dgm:t>
    </dgm:pt>
    <dgm:pt modelId="{7041D258-8A6C-5A41-B73B-FA0CDE7E71E2}" type="sibTrans" cxnId="{CE180BC1-D7DE-034F-817C-3BA5159FB976}">
      <dgm:prSet/>
      <dgm:spPr/>
      <dgm:t>
        <a:bodyPr/>
        <a:lstStyle/>
        <a:p>
          <a:endParaRPr lang="da-DK"/>
        </a:p>
      </dgm:t>
    </dgm:pt>
    <dgm:pt modelId="{93C6B68E-EAAF-BA46-90FF-DB448DD36354}">
      <dgm:prSet phldrT="[Tekst]"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3"/>
              <a:hlinkClick xmlns:r="http://schemas.openxmlformats.org/officeDocument/2006/relationships" r:id="rId2" action="ppaction://hlinksldjump"/>
            </a:rPr>
            <a:t></a:t>
          </a:r>
          <a:endParaRPr lang="da-DK" sz="5400" b="1" dirty="0"/>
        </a:p>
      </dgm:t>
    </dgm:pt>
    <dgm:pt modelId="{DC54269C-3F7A-F84A-9FC6-0082EEC4CD46}" type="parTrans" cxnId="{87ABC1C8-E056-CA40-900D-DE3BDDF5726A}">
      <dgm:prSet/>
      <dgm:spPr/>
      <dgm:t>
        <a:bodyPr/>
        <a:lstStyle/>
        <a:p>
          <a:endParaRPr lang="da-DK"/>
        </a:p>
      </dgm:t>
    </dgm:pt>
    <dgm:pt modelId="{835E0872-F23B-3844-8733-259BBDE1291B}" type="sibTrans" cxnId="{87ABC1C8-E056-CA40-900D-DE3BDDF5726A}">
      <dgm:prSet/>
      <dgm:spPr/>
      <dgm:t>
        <a:bodyPr/>
        <a:lstStyle/>
        <a:p>
          <a:endParaRPr lang="da-DK"/>
        </a:p>
      </dgm:t>
    </dgm:pt>
    <dgm:pt modelId="{033783E5-9218-1047-AA18-42A7CBAB0986}">
      <dgm:prSet phldrT="[Tekst]"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3"/>
              <a:hlinkClick xmlns:r="http://schemas.openxmlformats.org/officeDocument/2006/relationships" r:id="rId3" action="ppaction://hlinksldjump"/>
            </a:rPr>
            <a:t></a:t>
          </a:r>
          <a:endParaRPr lang="da-DK" sz="5400" b="1" dirty="0"/>
        </a:p>
      </dgm:t>
    </dgm:pt>
    <dgm:pt modelId="{DEA64957-21DF-954C-A6D1-FBC9B84BA436}" type="parTrans" cxnId="{F4E8CF64-430C-0947-8C4A-7AB6B6E192A2}">
      <dgm:prSet/>
      <dgm:spPr/>
      <dgm:t>
        <a:bodyPr/>
        <a:lstStyle/>
        <a:p>
          <a:endParaRPr lang="da-DK"/>
        </a:p>
      </dgm:t>
    </dgm:pt>
    <dgm:pt modelId="{E2FC2FDB-4DEE-DA4E-970E-DBF2562F40AB}" type="sibTrans" cxnId="{F4E8CF64-430C-0947-8C4A-7AB6B6E192A2}">
      <dgm:prSet/>
      <dgm:spPr/>
      <dgm:t>
        <a:bodyPr/>
        <a:lstStyle/>
        <a:p>
          <a:endParaRPr lang="da-DK"/>
        </a:p>
      </dgm:t>
    </dgm:pt>
    <dgm:pt modelId="{C38F3331-FC93-CF42-B140-44BFBC974ABE}">
      <dgm:prSet phldrT="[Tekst]"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3"/>
              <a:hlinkClick xmlns:r="http://schemas.openxmlformats.org/officeDocument/2006/relationships" r:id="rId4" action="ppaction://hlinksldjump"/>
            </a:rPr>
            <a:t></a:t>
          </a:r>
          <a:endParaRPr lang="da-DK" sz="5400" b="1" dirty="0"/>
        </a:p>
      </dgm:t>
    </dgm:pt>
    <dgm:pt modelId="{7FA69D78-2117-074B-819B-51DDFB27595A}" type="parTrans" cxnId="{46254D83-CE13-6947-860C-8BB9E171EA0F}">
      <dgm:prSet/>
      <dgm:spPr/>
      <dgm:t>
        <a:bodyPr/>
        <a:lstStyle/>
        <a:p>
          <a:endParaRPr lang="da-DK"/>
        </a:p>
      </dgm:t>
    </dgm:pt>
    <dgm:pt modelId="{C2F54EF5-FFEE-AC49-BC3A-577958BEC9B9}" type="sibTrans" cxnId="{46254D83-CE13-6947-860C-8BB9E171EA0F}">
      <dgm:prSet/>
      <dgm:spPr/>
      <dgm:t>
        <a:bodyPr/>
        <a:lstStyle/>
        <a:p>
          <a:endParaRPr lang="da-DK"/>
        </a:p>
      </dgm:t>
    </dgm:pt>
    <dgm:pt modelId="{0C4B9BFD-6BBA-EB45-ABE8-91E9E0374D5B}">
      <dgm:prSet phldrT="[Tekst]"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5" action="ppaction://hlinksldjump"/>
            </a:rPr>
            <a:t></a:t>
          </a:r>
          <a:endParaRPr lang="da-DK" sz="5400" b="1" dirty="0"/>
        </a:p>
      </dgm:t>
    </dgm:pt>
    <dgm:pt modelId="{50024775-E80E-2840-B6A0-5C75C054580C}" type="parTrans" cxnId="{4B4B510E-AAF4-BA42-BA48-8768EDC1E540}">
      <dgm:prSet/>
      <dgm:spPr/>
      <dgm:t>
        <a:bodyPr/>
        <a:lstStyle/>
        <a:p>
          <a:endParaRPr lang="da-DK"/>
        </a:p>
      </dgm:t>
    </dgm:pt>
    <dgm:pt modelId="{3108CE78-43C5-5242-9A90-C3E59CF2B39B}" type="sibTrans" cxnId="{4B4B510E-AAF4-BA42-BA48-8768EDC1E540}">
      <dgm:prSet/>
      <dgm:spPr/>
      <dgm:t>
        <a:bodyPr/>
        <a:lstStyle/>
        <a:p>
          <a:endParaRPr lang="da-DK"/>
        </a:p>
      </dgm:t>
    </dgm:pt>
    <dgm:pt modelId="{922EA00F-E263-9F46-8FA2-1EA8AF7ACB3B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4" action="ppaction://hlinksldjump"/>
            </a:rPr>
            <a:t></a:t>
          </a:r>
          <a:endParaRPr lang="da-DK" sz="5400" b="1" dirty="0"/>
        </a:p>
      </dgm:t>
    </dgm:pt>
    <dgm:pt modelId="{99548F49-E7C4-C84A-AB45-29BC55D2F0BD}" type="parTrans" cxnId="{5A6C2583-1D29-A04E-8D94-AD5D12B7F4C4}">
      <dgm:prSet/>
      <dgm:spPr/>
      <dgm:t>
        <a:bodyPr/>
        <a:lstStyle/>
        <a:p>
          <a:endParaRPr lang="da-DK"/>
        </a:p>
      </dgm:t>
    </dgm:pt>
    <dgm:pt modelId="{4B88826A-9273-4F4A-B069-34A628EA4B3C}" type="sibTrans" cxnId="{5A6C2583-1D29-A04E-8D94-AD5D12B7F4C4}">
      <dgm:prSet/>
      <dgm:spPr/>
      <dgm:t>
        <a:bodyPr/>
        <a:lstStyle/>
        <a:p>
          <a:endParaRPr lang="da-DK"/>
        </a:p>
      </dgm:t>
    </dgm:pt>
    <dgm:pt modelId="{502DA94F-896A-0E4E-946D-7D522D0A62BF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6" action="ppaction://hlinksldjump"/>
            </a:rPr>
            <a:t></a:t>
          </a:r>
          <a:endParaRPr lang="da-DK" sz="5400" b="1" dirty="0"/>
        </a:p>
      </dgm:t>
    </dgm:pt>
    <dgm:pt modelId="{17BC9D15-752E-C846-981C-04E36EA72022}" type="parTrans" cxnId="{B1F19049-D557-ED4A-B584-97E4E894207F}">
      <dgm:prSet/>
      <dgm:spPr/>
      <dgm:t>
        <a:bodyPr/>
        <a:lstStyle/>
        <a:p>
          <a:endParaRPr lang="da-DK"/>
        </a:p>
      </dgm:t>
    </dgm:pt>
    <dgm:pt modelId="{CCC73603-6B20-0246-B34C-E64D513AA726}" type="sibTrans" cxnId="{B1F19049-D557-ED4A-B584-97E4E894207F}">
      <dgm:prSet/>
      <dgm:spPr/>
      <dgm:t>
        <a:bodyPr/>
        <a:lstStyle/>
        <a:p>
          <a:endParaRPr lang="da-DK"/>
        </a:p>
      </dgm:t>
    </dgm:pt>
    <dgm:pt modelId="{0C6064A1-46E4-BD4D-9018-BB75260DA252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7" action="ppaction://hlinksldjump"/>
            </a:rPr>
            <a:t></a:t>
          </a:r>
          <a:endParaRPr lang="da-DK" sz="5400" b="1" dirty="0"/>
        </a:p>
      </dgm:t>
    </dgm:pt>
    <dgm:pt modelId="{DC0C3DED-85E2-364F-A9D3-785E257919DB}" type="parTrans" cxnId="{326458E3-AF7C-BB4B-A4F4-18D6CE88C8F5}">
      <dgm:prSet/>
      <dgm:spPr/>
      <dgm:t>
        <a:bodyPr/>
        <a:lstStyle/>
        <a:p>
          <a:endParaRPr lang="da-DK"/>
        </a:p>
      </dgm:t>
    </dgm:pt>
    <dgm:pt modelId="{84B456E2-ACB2-6645-9C74-65A540704B51}" type="sibTrans" cxnId="{326458E3-AF7C-BB4B-A4F4-18D6CE88C8F5}">
      <dgm:prSet/>
      <dgm:spPr/>
      <dgm:t>
        <a:bodyPr/>
        <a:lstStyle/>
        <a:p>
          <a:endParaRPr lang="da-DK"/>
        </a:p>
      </dgm:t>
    </dgm:pt>
    <dgm:pt modelId="{0AAFF4C8-6353-6646-84A4-85548C0F467B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8" action="ppaction://hlinksldjump"/>
            </a:rPr>
            <a:t></a:t>
          </a:r>
          <a:endParaRPr lang="da-DK" sz="5400" b="1" dirty="0"/>
        </a:p>
      </dgm:t>
    </dgm:pt>
    <dgm:pt modelId="{8C5D1FDC-293B-D044-B7AF-F1DE5DE0F6FB}" type="parTrans" cxnId="{9CAAF093-F4A9-A942-B8C6-6B6260DF36DA}">
      <dgm:prSet/>
      <dgm:spPr/>
      <dgm:t>
        <a:bodyPr/>
        <a:lstStyle/>
        <a:p>
          <a:endParaRPr lang="da-DK"/>
        </a:p>
      </dgm:t>
    </dgm:pt>
    <dgm:pt modelId="{4E68281A-C831-C545-89E8-1C524F8B337D}" type="sibTrans" cxnId="{9CAAF093-F4A9-A942-B8C6-6B6260DF36DA}">
      <dgm:prSet/>
      <dgm:spPr/>
      <dgm:t>
        <a:bodyPr/>
        <a:lstStyle/>
        <a:p>
          <a:endParaRPr lang="da-DK"/>
        </a:p>
      </dgm:t>
    </dgm:pt>
    <dgm:pt modelId="{C67CAB93-67A7-BF48-820F-2768D4C78FB9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9" action="ppaction://hlinksldjump"/>
            </a:rPr>
            <a:t></a:t>
          </a:r>
          <a:endParaRPr lang="da-DK" sz="5400" b="1" dirty="0"/>
        </a:p>
      </dgm:t>
    </dgm:pt>
    <dgm:pt modelId="{BEED12B5-9CDF-8648-9DCD-42DFDAACDA5D}" type="parTrans" cxnId="{96ECD544-0362-4146-9896-B4020E69DD33}">
      <dgm:prSet/>
      <dgm:spPr/>
      <dgm:t>
        <a:bodyPr/>
        <a:lstStyle/>
        <a:p>
          <a:endParaRPr lang="da-DK"/>
        </a:p>
      </dgm:t>
    </dgm:pt>
    <dgm:pt modelId="{65D5711C-92D9-724C-9CAA-A86A79F67192}" type="sibTrans" cxnId="{96ECD544-0362-4146-9896-B4020E69DD33}">
      <dgm:prSet/>
      <dgm:spPr/>
      <dgm:t>
        <a:bodyPr/>
        <a:lstStyle/>
        <a:p>
          <a:endParaRPr lang="da-DK"/>
        </a:p>
      </dgm:t>
    </dgm:pt>
    <dgm:pt modelId="{97BFA8C1-BB01-B941-B513-A92F5B82B515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10" action="ppaction://hlinksldjump"/>
            </a:rPr>
            <a:t></a:t>
          </a:r>
          <a:endParaRPr lang="da-DK" sz="5400" b="1" dirty="0"/>
        </a:p>
      </dgm:t>
    </dgm:pt>
    <dgm:pt modelId="{9649D7C9-9718-D746-B5FC-006CB7970F7B}" type="parTrans" cxnId="{18E5DED1-A9F2-4B4B-9C12-408EAEF5F67C}">
      <dgm:prSet/>
      <dgm:spPr/>
      <dgm:t>
        <a:bodyPr/>
        <a:lstStyle/>
        <a:p>
          <a:endParaRPr lang="da-DK"/>
        </a:p>
      </dgm:t>
    </dgm:pt>
    <dgm:pt modelId="{F378BDF2-277E-8A4A-9142-DE6427DE1E3F}" type="sibTrans" cxnId="{18E5DED1-A9F2-4B4B-9C12-408EAEF5F67C}">
      <dgm:prSet/>
      <dgm:spPr/>
      <dgm:t>
        <a:bodyPr/>
        <a:lstStyle/>
        <a:p>
          <a:endParaRPr lang="da-DK"/>
        </a:p>
      </dgm:t>
    </dgm:pt>
    <dgm:pt modelId="{22A80CC8-8B39-F94F-9CE3-283A6FE737A2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11" action="ppaction://hlinksldjump"/>
            </a:rPr>
            <a:t></a:t>
          </a:r>
          <a:endParaRPr lang="da-DK" sz="5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1BD6550C-4D4B-904A-B890-62EBDE671EC8}" type="parTrans" cxnId="{CDF4CC1A-B9B1-054C-917F-9283B70E4DAE}">
      <dgm:prSet/>
      <dgm:spPr/>
      <dgm:t>
        <a:bodyPr/>
        <a:lstStyle/>
        <a:p>
          <a:endParaRPr lang="da-DK"/>
        </a:p>
      </dgm:t>
    </dgm:pt>
    <dgm:pt modelId="{448E20A6-10C8-D24D-9A68-BDADC6CE1D3B}" type="sibTrans" cxnId="{CDF4CC1A-B9B1-054C-917F-9283B70E4DAE}">
      <dgm:prSet/>
      <dgm:spPr/>
      <dgm:t>
        <a:bodyPr/>
        <a:lstStyle/>
        <a:p>
          <a:endParaRPr lang="da-DK"/>
        </a:p>
      </dgm:t>
    </dgm:pt>
    <dgm:pt modelId="{62F931B9-D63A-3447-A102-141206ABDFD2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12" action="ppaction://hlinksldjump"/>
            </a:rPr>
            <a:t></a:t>
          </a:r>
          <a:endParaRPr lang="da-DK" sz="5400" b="1" dirty="0"/>
        </a:p>
      </dgm:t>
    </dgm:pt>
    <dgm:pt modelId="{E59A80E8-51A7-834D-863B-2DB814E9E7D5}" type="parTrans" cxnId="{7B76B2E0-9BDF-1F47-AA10-C76705236E38}">
      <dgm:prSet/>
      <dgm:spPr/>
      <dgm:t>
        <a:bodyPr/>
        <a:lstStyle/>
        <a:p>
          <a:endParaRPr lang="da-DK"/>
        </a:p>
      </dgm:t>
    </dgm:pt>
    <dgm:pt modelId="{374A5BBC-6416-964E-BBA7-CFA9732A3402}" type="sibTrans" cxnId="{7B76B2E0-9BDF-1F47-AA10-C76705236E38}">
      <dgm:prSet/>
      <dgm:spPr/>
      <dgm:t>
        <a:bodyPr/>
        <a:lstStyle/>
        <a:p>
          <a:endParaRPr lang="da-DK"/>
        </a:p>
      </dgm:t>
    </dgm:pt>
    <dgm:pt modelId="{AEDBB02E-4B7E-AA4E-800E-70755B8FB871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latin typeface="ESRI Default Marker"/>
              <a:sym typeface="Wingdings 2"/>
              <a:hlinkClick xmlns:r="http://schemas.openxmlformats.org/officeDocument/2006/relationships" r:id="rId13" action="ppaction://hlinksldjump"/>
            </a:rPr>
            <a:t></a:t>
          </a:r>
          <a:endParaRPr lang="da-DK" sz="5400" b="1" dirty="0"/>
        </a:p>
      </dgm:t>
    </dgm:pt>
    <dgm:pt modelId="{625F67E0-CED2-E041-A949-738A5C04A890}" type="parTrans" cxnId="{1AC51AC5-8B7B-C64C-A335-3D821617556D}">
      <dgm:prSet/>
      <dgm:spPr/>
      <dgm:t>
        <a:bodyPr/>
        <a:lstStyle/>
        <a:p>
          <a:endParaRPr lang="da-DK"/>
        </a:p>
      </dgm:t>
    </dgm:pt>
    <dgm:pt modelId="{685B7921-6701-854E-B2EB-9CDF3FE528B1}" type="sibTrans" cxnId="{1AC51AC5-8B7B-C64C-A335-3D821617556D}">
      <dgm:prSet/>
      <dgm:spPr/>
      <dgm:t>
        <a:bodyPr/>
        <a:lstStyle/>
        <a:p>
          <a:endParaRPr lang="da-DK"/>
        </a:p>
      </dgm:t>
    </dgm:pt>
    <dgm:pt modelId="{ACF8016F-E4FA-184C-9155-B63B157C17AD}">
      <dgm:prSet custT="1"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sz="5400" b="1" dirty="0">
              <a:solidFill>
                <a:srgbClr val="FF0000"/>
              </a:solidFill>
              <a:latin typeface="ESRI Default Marker"/>
              <a:sym typeface="Wingdings 2"/>
              <a:hlinkClick xmlns:r="http://schemas.openxmlformats.org/officeDocument/2006/relationships" r:id="rId14" action="ppaction://hlinksldjump"/>
            </a:rPr>
            <a:t></a:t>
          </a:r>
          <a:endParaRPr lang="da-DK" sz="5400" b="1" dirty="0">
            <a:solidFill>
              <a:srgbClr val="FF0000"/>
            </a:solidFill>
          </a:endParaRPr>
        </a:p>
      </dgm:t>
    </dgm:pt>
    <dgm:pt modelId="{81D5BF3B-AE68-F542-B50A-0D5F04E97F19}" type="parTrans" cxnId="{28A8CAEA-2FBB-FF45-AA93-D3F02332FAAA}">
      <dgm:prSet/>
      <dgm:spPr/>
      <dgm:t>
        <a:bodyPr/>
        <a:lstStyle/>
        <a:p>
          <a:endParaRPr lang="da-DK"/>
        </a:p>
      </dgm:t>
    </dgm:pt>
    <dgm:pt modelId="{657C7182-0C50-0042-8F1E-7287738E05F1}" type="sibTrans" cxnId="{28A8CAEA-2FBB-FF45-AA93-D3F02332FAAA}">
      <dgm:prSet/>
      <dgm:spPr/>
      <dgm:t>
        <a:bodyPr/>
        <a:lstStyle/>
        <a:p>
          <a:endParaRPr lang="da-DK"/>
        </a:p>
      </dgm:t>
    </dgm:pt>
    <dgm:pt modelId="{973A1D27-92F4-4E38-9379-BDEE2B0BF1D7}">
      <dgm:prSet/>
      <dgm:spPr>
        <a:solidFill>
          <a:srgbClr val="070B60"/>
        </a:solidFill>
        <a:effectLst>
          <a:softEdge rad="127000"/>
        </a:effectLst>
      </dgm:spPr>
      <dgm:t>
        <a:bodyPr/>
        <a:lstStyle/>
        <a:p>
          <a:r>
            <a:rPr lang="da-DK" b="1" dirty="0">
              <a:latin typeface="ESRI Default Marker"/>
              <a:sym typeface="Wingdings 2"/>
              <a:hlinkClick xmlns:r="http://schemas.openxmlformats.org/officeDocument/2006/relationships" r:id="rId15" action="ppaction://hlinksldjump"/>
            </a:rPr>
            <a:t></a:t>
          </a:r>
          <a:endParaRPr lang="da-DK" b="1" dirty="0"/>
        </a:p>
      </dgm:t>
    </dgm:pt>
    <dgm:pt modelId="{586FD0B5-09E4-4339-A61E-525FF5E7669A}" type="parTrans" cxnId="{F2BD2435-10F5-4E4A-AFFF-9C0E15FEAE48}">
      <dgm:prSet/>
      <dgm:spPr/>
      <dgm:t>
        <a:bodyPr/>
        <a:lstStyle/>
        <a:p>
          <a:endParaRPr lang="da-DK"/>
        </a:p>
      </dgm:t>
    </dgm:pt>
    <dgm:pt modelId="{45BEFFE0-6510-4CAE-A921-51DD99172FDF}" type="sibTrans" cxnId="{F2BD2435-10F5-4E4A-AFFF-9C0E15FEAE48}">
      <dgm:prSet/>
      <dgm:spPr/>
      <dgm:t>
        <a:bodyPr/>
        <a:lstStyle/>
        <a:p>
          <a:endParaRPr lang="da-DK"/>
        </a:p>
      </dgm:t>
    </dgm:pt>
    <dgm:pt modelId="{15DEBE35-2BE5-564F-AB91-0ADB667D4203}" type="pres">
      <dgm:prSet presAssocID="{F7C9BA1C-E632-084F-812E-527BAD63F60C}" presName="diagram" presStyleCnt="0">
        <dgm:presLayoutVars>
          <dgm:dir/>
          <dgm:resizeHandles val="exact"/>
        </dgm:presLayoutVars>
      </dgm:prSet>
      <dgm:spPr/>
    </dgm:pt>
    <dgm:pt modelId="{42FDC8E8-CC3E-EF43-B8E7-32D64B776334}" type="pres">
      <dgm:prSet presAssocID="{7C012743-3B30-B74C-B493-AF82A7D6D768}" presName="node" presStyleLbl="node1" presStyleIdx="0" presStyleCnt="16">
        <dgm:presLayoutVars>
          <dgm:bulletEnabled val="1"/>
        </dgm:presLayoutVars>
      </dgm:prSet>
      <dgm:spPr/>
    </dgm:pt>
    <dgm:pt modelId="{79463B44-D4FB-734A-B427-B9A457D1A4F5}" type="pres">
      <dgm:prSet presAssocID="{7041D258-8A6C-5A41-B73B-FA0CDE7E71E2}" presName="sibTrans" presStyleCnt="0"/>
      <dgm:spPr/>
    </dgm:pt>
    <dgm:pt modelId="{57E410E1-510B-2343-83D7-39D75E270BEE}" type="pres">
      <dgm:prSet presAssocID="{93C6B68E-EAAF-BA46-90FF-DB448DD36354}" presName="node" presStyleLbl="node1" presStyleIdx="1" presStyleCnt="16">
        <dgm:presLayoutVars>
          <dgm:bulletEnabled val="1"/>
        </dgm:presLayoutVars>
      </dgm:prSet>
      <dgm:spPr/>
    </dgm:pt>
    <dgm:pt modelId="{59058678-BCA6-3644-9FAD-B840782E20EB}" type="pres">
      <dgm:prSet presAssocID="{835E0872-F23B-3844-8733-259BBDE1291B}" presName="sibTrans" presStyleCnt="0"/>
      <dgm:spPr/>
    </dgm:pt>
    <dgm:pt modelId="{881203D7-DA48-E34F-9E88-E531B033D194}" type="pres">
      <dgm:prSet presAssocID="{033783E5-9218-1047-AA18-42A7CBAB0986}" presName="node" presStyleLbl="node1" presStyleIdx="2" presStyleCnt="16">
        <dgm:presLayoutVars>
          <dgm:bulletEnabled val="1"/>
        </dgm:presLayoutVars>
      </dgm:prSet>
      <dgm:spPr/>
    </dgm:pt>
    <dgm:pt modelId="{7BAFFFFE-A386-784B-9B51-32CBEB730F0D}" type="pres">
      <dgm:prSet presAssocID="{E2FC2FDB-4DEE-DA4E-970E-DBF2562F40AB}" presName="sibTrans" presStyleCnt="0"/>
      <dgm:spPr/>
    </dgm:pt>
    <dgm:pt modelId="{34F53A22-ED88-6642-AF7B-60BFA8EAC482}" type="pres">
      <dgm:prSet presAssocID="{C38F3331-FC93-CF42-B140-44BFBC974ABE}" presName="node" presStyleLbl="node1" presStyleIdx="3" presStyleCnt="16">
        <dgm:presLayoutVars>
          <dgm:bulletEnabled val="1"/>
        </dgm:presLayoutVars>
      </dgm:prSet>
      <dgm:spPr/>
    </dgm:pt>
    <dgm:pt modelId="{08C0EEE1-3938-D941-B796-DE20B404CB56}" type="pres">
      <dgm:prSet presAssocID="{C2F54EF5-FFEE-AC49-BC3A-577958BEC9B9}" presName="sibTrans" presStyleCnt="0"/>
      <dgm:spPr/>
    </dgm:pt>
    <dgm:pt modelId="{02B1377F-F462-7747-B3D0-64F5FB151A62}" type="pres">
      <dgm:prSet presAssocID="{0C4B9BFD-6BBA-EB45-ABE8-91E9E0374D5B}" presName="node" presStyleLbl="node1" presStyleIdx="4" presStyleCnt="16">
        <dgm:presLayoutVars>
          <dgm:bulletEnabled val="1"/>
        </dgm:presLayoutVars>
      </dgm:prSet>
      <dgm:spPr/>
    </dgm:pt>
    <dgm:pt modelId="{AD397B4B-CCA4-1342-A699-3E9B3D583814}" type="pres">
      <dgm:prSet presAssocID="{3108CE78-43C5-5242-9A90-C3E59CF2B39B}" presName="sibTrans" presStyleCnt="0"/>
      <dgm:spPr/>
    </dgm:pt>
    <dgm:pt modelId="{E1BD1EB0-C64D-5E4F-A3A6-243502BB585C}" type="pres">
      <dgm:prSet presAssocID="{ACF8016F-E4FA-184C-9155-B63B157C17AD}" presName="node" presStyleLbl="node1" presStyleIdx="5" presStyleCnt="16">
        <dgm:presLayoutVars>
          <dgm:bulletEnabled val="1"/>
        </dgm:presLayoutVars>
      </dgm:prSet>
      <dgm:spPr/>
    </dgm:pt>
    <dgm:pt modelId="{17E54DA9-7669-BC44-88F6-0AAD7F6C2A92}" type="pres">
      <dgm:prSet presAssocID="{657C7182-0C50-0042-8F1E-7287738E05F1}" presName="sibTrans" presStyleCnt="0"/>
      <dgm:spPr/>
    </dgm:pt>
    <dgm:pt modelId="{73B0AA23-126F-9C4E-93CE-F23ED8F4F941}" type="pres">
      <dgm:prSet presAssocID="{AEDBB02E-4B7E-AA4E-800E-70755B8FB871}" presName="node" presStyleLbl="node1" presStyleIdx="6" presStyleCnt="16">
        <dgm:presLayoutVars>
          <dgm:bulletEnabled val="1"/>
        </dgm:presLayoutVars>
      </dgm:prSet>
      <dgm:spPr/>
    </dgm:pt>
    <dgm:pt modelId="{AE586B1A-4E2F-A046-9367-4CF43040289C}" type="pres">
      <dgm:prSet presAssocID="{685B7921-6701-854E-B2EB-9CDF3FE528B1}" presName="sibTrans" presStyleCnt="0"/>
      <dgm:spPr/>
    </dgm:pt>
    <dgm:pt modelId="{4A731934-A870-BC41-97F3-8EDE00120A5E}" type="pres">
      <dgm:prSet presAssocID="{62F931B9-D63A-3447-A102-141206ABDFD2}" presName="node" presStyleLbl="node1" presStyleIdx="7" presStyleCnt="16">
        <dgm:presLayoutVars>
          <dgm:bulletEnabled val="1"/>
        </dgm:presLayoutVars>
      </dgm:prSet>
      <dgm:spPr/>
    </dgm:pt>
    <dgm:pt modelId="{FA7DD2C5-CC09-ED44-A0FD-C764A608AB0C}" type="pres">
      <dgm:prSet presAssocID="{374A5BBC-6416-964E-BBA7-CFA9732A3402}" presName="sibTrans" presStyleCnt="0"/>
      <dgm:spPr/>
    </dgm:pt>
    <dgm:pt modelId="{9D6AA78B-8C24-5C48-B56F-C786020F9023}" type="pres">
      <dgm:prSet presAssocID="{22A80CC8-8B39-F94F-9CE3-283A6FE737A2}" presName="node" presStyleLbl="node1" presStyleIdx="8" presStyleCnt="16">
        <dgm:presLayoutVars>
          <dgm:bulletEnabled val="1"/>
        </dgm:presLayoutVars>
      </dgm:prSet>
      <dgm:spPr/>
    </dgm:pt>
    <dgm:pt modelId="{E2B1B5A9-04B6-E34F-8D61-505A76B2FFF8}" type="pres">
      <dgm:prSet presAssocID="{448E20A6-10C8-D24D-9A68-BDADC6CE1D3B}" presName="sibTrans" presStyleCnt="0"/>
      <dgm:spPr/>
    </dgm:pt>
    <dgm:pt modelId="{AE2594D0-C37D-426D-B972-2E8FC8073470}" type="pres">
      <dgm:prSet presAssocID="{973A1D27-92F4-4E38-9379-BDEE2B0BF1D7}" presName="node" presStyleLbl="node1" presStyleIdx="9" presStyleCnt="16">
        <dgm:presLayoutVars>
          <dgm:bulletEnabled val="1"/>
        </dgm:presLayoutVars>
      </dgm:prSet>
      <dgm:spPr/>
    </dgm:pt>
    <dgm:pt modelId="{56CFF1CE-12C1-481B-B316-525819DB4FFB}" type="pres">
      <dgm:prSet presAssocID="{45BEFFE0-6510-4CAE-A921-51DD99172FDF}" presName="sibTrans" presStyleCnt="0"/>
      <dgm:spPr/>
    </dgm:pt>
    <dgm:pt modelId="{A3C64D1E-8F9D-EF44-BE13-371A7D72ADA5}" type="pres">
      <dgm:prSet presAssocID="{97BFA8C1-BB01-B941-B513-A92F5B82B515}" presName="node" presStyleLbl="node1" presStyleIdx="10" presStyleCnt="16">
        <dgm:presLayoutVars>
          <dgm:bulletEnabled val="1"/>
        </dgm:presLayoutVars>
      </dgm:prSet>
      <dgm:spPr/>
    </dgm:pt>
    <dgm:pt modelId="{D9E8453A-1F2E-AF48-BE82-398AF5E82A47}" type="pres">
      <dgm:prSet presAssocID="{F378BDF2-277E-8A4A-9142-DE6427DE1E3F}" presName="sibTrans" presStyleCnt="0"/>
      <dgm:spPr/>
    </dgm:pt>
    <dgm:pt modelId="{CA2DEDA3-704C-6145-84E4-855CECCBC4E4}" type="pres">
      <dgm:prSet presAssocID="{C67CAB93-67A7-BF48-820F-2768D4C78FB9}" presName="node" presStyleLbl="node1" presStyleIdx="11" presStyleCnt="16">
        <dgm:presLayoutVars>
          <dgm:bulletEnabled val="1"/>
        </dgm:presLayoutVars>
      </dgm:prSet>
      <dgm:spPr/>
    </dgm:pt>
    <dgm:pt modelId="{8C074D4C-270F-9147-A038-FDADBEC5DAB4}" type="pres">
      <dgm:prSet presAssocID="{65D5711C-92D9-724C-9CAA-A86A79F67192}" presName="sibTrans" presStyleCnt="0"/>
      <dgm:spPr/>
    </dgm:pt>
    <dgm:pt modelId="{13A8DCFD-6513-4F44-8CE0-596B36405655}" type="pres">
      <dgm:prSet presAssocID="{0AAFF4C8-6353-6646-84A4-85548C0F467B}" presName="node" presStyleLbl="node1" presStyleIdx="12" presStyleCnt="16">
        <dgm:presLayoutVars>
          <dgm:bulletEnabled val="1"/>
        </dgm:presLayoutVars>
      </dgm:prSet>
      <dgm:spPr/>
    </dgm:pt>
    <dgm:pt modelId="{0F8ACB31-2C2A-5043-B8F9-73E6EBCBB295}" type="pres">
      <dgm:prSet presAssocID="{4E68281A-C831-C545-89E8-1C524F8B337D}" presName="sibTrans" presStyleCnt="0"/>
      <dgm:spPr/>
    </dgm:pt>
    <dgm:pt modelId="{31CFC0B8-F24D-D047-9C4A-3F03EC6B759F}" type="pres">
      <dgm:prSet presAssocID="{0C6064A1-46E4-BD4D-9018-BB75260DA252}" presName="node" presStyleLbl="node1" presStyleIdx="13" presStyleCnt="16">
        <dgm:presLayoutVars>
          <dgm:bulletEnabled val="1"/>
        </dgm:presLayoutVars>
      </dgm:prSet>
      <dgm:spPr/>
    </dgm:pt>
    <dgm:pt modelId="{84CF8AAD-2F86-0249-A2B3-9DF9A19FE2B2}" type="pres">
      <dgm:prSet presAssocID="{84B456E2-ACB2-6645-9C74-65A540704B51}" presName="sibTrans" presStyleCnt="0"/>
      <dgm:spPr/>
    </dgm:pt>
    <dgm:pt modelId="{713A4645-F72A-5D4E-9271-0C509AED9BFE}" type="pres">
      <dgm:prSet presAssocID="{502DA94F-896A-0E4E-946D-7D522D0A62BF}" presName="node" presStyleLbl="node1" presStyleIdx="14" presStyleCnt="16">
        <dgm:presLayoutVars>
          <dgm:bulletEnabled val="1"/>
        </dgm:presLayoutVars>
      </dgm:prSet>
      <dgm:spPr/>
    </dgm:pt>
    <dgm:pt modelId="{E9E28164-365D-9E46-8BB2-BC36AE780019}" type="pres">
      <dgm:prSet presAssocID="{CCC73603-6B20-0246-B34C-E64D513AA726}" presName="sibTrans" presStyleCnt="0"/>
      <dgm:spPr/>
    </dgm:pt>
    <dgm:pt modelId="{6F795C17-3F97-2C45-ADF6-C37B5E5C449D}" type="pres">
      <dgm:prSet presAssocID="{922EA00F-E263-9F46-8FA2-1EA8AF7ACB3B}" presName="node" presStyleLbl="node1" presStyleIdx="15" presStyleCnt="16">
        <dgm:presLayoutVars>
          <dgm:bulletEnabled val="1"/>
        </dgm:presLayoutVars>
      </dgm:prSet>
      <dgm:spPr/>
    </dgm:pt>
  </dgm:ptLst>
  <dgm:cxnLst>
    <dgm:cxn modelId="{4B4B510E-AAF4-BA42-BA48-8768EDC1E540}" srcId="{F7C9BA1C-E632-084F-812E-527BAD63F60C}" destId="{0C4B9BFD-6BBA-EB45-ABE8-91E9E0374D5B}" srcOrd="4" destOrd="0" parTransId="{50024775-E80E-2840-B6A0-5C75C054580C}" sibTransId="{3108CE78-43C5-5242-9A90-C3E59CF2B39B}"/>
    <dgm:cxn modelId="{C0BA8B15-2392-8946-A4AD-1CBEE896A5D1}" type="presOf" srcId="{AEDBB02E-4B7E-AA4E-800E-70755B8FB871}" destId="{73B0AA23-126F-9C4E-93CE-F23ED8F4F941}" srcOrd="0" destOrd="0" presId="urn:microsoft.com/office/officeart/2005/8/layout/default#2"/>
    <dgm:cxn modelId="{CCBA9917-9445-0E46-BBE0-B29146D68CEA}" type="presOf" srcId="{ACF8016F-E4FA-184C-9155-B63B157C17AD}" destId="{E1BD1EB0-C64D-5E4F-A3A6-243502BB585C}" srcOrd="0" destOrd="0" presId="urn:microsoft.com/office/officeart/2005/8/layout/default#2"/>
    <dgm:cxn modelId="{CDF4CC1A-B9B1-054C-917F-9283B70E4DAE}" srcId="{F7C9BA1C-E632-084F-812E-527BAD63F60C}" destId="{22A80CC8-8B39-F94F-9CE3-283A6FE737A2}" srcOrd="8" destOrd="0" parTransId="{1BD6550C-4D4B-904A-B890-62EBDE671EC8}" sibTransId="{448E20A6-10C8-D24D-9A68-BDADC6CE1D3B}"/>
    <dgm:cxn modelId="{F2BD2435-10F5-4E4A-AFFF-9C0E15FEAE48}" srcId="{F7C9BA1C-E632-084F-812E-527BAD63F60C}" destId="{973A1D27-92F4-4E38-9379-BDEE2B0BF1D7}" srcOrd="9" destOrd="0" parTransId="{586FD0B5-09E4-4339-A61E-525FF5E7669A}" sibTransId="{45BEFFE0-6510-4CAE-A921-51DD99172FDF}"/>
    <dgm:cxn modelId="{F4E8CF64-430C-0947-8C4A-7AB6B6E192A2}" srcId="{F7C9BA1C-E632-084F-812E-527BAD63F60C}" destId="{033783E5-9218-1047-AA18-42A7CBAB0986}" srcOrd="2" destOrd="0" parTransId="{DEA64957-21DF-954C-A6D1-FBC9B84BA436}" sibTransId="{E2FC2FDB-4DEE-DA4E-970E-DBF2562F40AB}"/>
    <dgm:cxn modelId="{96ECD544-0362-4146-9896-B4020E69DD33}" srcId="{F7C9BA1C-E632-084F-812E-527BAD63F60C}" destId="{C67CAB93-67A7-BF48-820F-2768D4C78FB9}" srcOrd="11" destOrd="0" parTransId="{BEED12B5-9CDF-8648-9DCD-42DFDAACDA5D}" sibTransId="{65D5711C-92D9-724C-9CAA-A86A79F67192}"/>
    <dgm:cxn modelId="{B1F19049-D557-ED4A-B584-97E4E894207F}" srcId="{F7C9BA1C-E632-084F-812E-527BAD63F60C}" destId="{502DA94F-896A-0E4E-946D-7D522D0A62BF}" srcOrd="14" destOrd="0" parTransId="{17BC9D15-752E-C846-981C-04E36EA72022}" sibTransId="{CCC73603-6B20-0246-B34C-E64D513AA726}"/>
    <dgm:cxn modelId="{6A5F224B-E53A-1A4E-924D-DFD75AF0F5AF}" type="presOf" srcId="{0AAFF4C8-6353-6646-84A4-85548C0F467B}" destId="{13A8DCFD-6513-4F44-8CE0-596B36405655}" srcOrd="0" destOrd="0" presId="urn:microsoft.com/office/officeart/2005/8/layout/default#2"/>
    <dgm:cxn modelId="{77A9086C-7446-564C-8A75-4718E84D2113}" type="presOf" srcId="{C67CAB93-67A7-BF48-820F-2768D4C78FB9}" destId="{CA2DEDA3-704C-6145-84E4-855CECCBC4E4}" srcOrd="0" destOrd="0" presId="urn:microsoft.com/office/officeart/2005/8/layout/default#2"/>
    <dgm:cxn modelId="{CE24826F-F02D-1743-ACEA-55273EB61B31}" type="presOf" srcId="{93C6B68E-EAAF-BA46-90FF-DB448DD36354}" destId="{57E410E1-510B-2343-83D7-39D75E270BEE}" srcOrd="0" destOrd="0" presId="urn:microsoft.com/office/officeart/2005/8/layout/default#2"/>
    <dgm:cxn modelId="{18FF4F51-BE84-054B-B5A4-BBFF3F4546C7}" type="presOf" srcId="{C38F3331-FC93-CF42-B140-44BFBC974ABE}" destId="{34F53A22-ED88-6642-AF7B-60BFA8EAC482}" srcOrd="0" destOrd="0" presId="urn:microsoft.com/office/officeart/2005/8/layout/default#2"/>
    <dgm:cxn modelId="{DD6EB171-1C5B-E949-90AE-598B4AFAF372}" type="presOf" srcId="{0C4B9BFD-6BBA-EB45-ABE8-91E9E0374D5B}" destId="{02B1377F-F462-7747-B3D0-64F5FB151A62}" srcOrd="0" destOrd="0" presId="urn:microsoft.com/office/officeart/2005/8/layout/default#2"/>
    <dgm:cxn modelId="{3FBDC858-8D9A-924A-9FF3-2A6D28C2D09C}" type="presOf" srcId="{502DA94F-896A-0E4E-946D-7D522D0A62BF}" destId="{713A4645-F72A-5D4E-9271-0C509AED9BFE}" srcOrd="0" destOrd="0" presId="urn:microsoft.com/office/officeart/2005/8/layout/default#2"/>
    <dgm:cxn modelId="{5A6C2583-1D29-A04E-8D94-AD5D12B7F4C4}" srcId="{F7C9BA1C-E632-084F-812E-527BAD63F60C}" destId="{922EA00F-E263-9F46-8FA2-1EA8AF7ACB3B}" srcOrd="15" destOrd="0" parTransId="{99548F49-E7C4-C84A-AB45-29BC55D2F0BD}" sibTransId="{4B88826A-9273-4F4A-B069-34A628EA4B3C}"/>
    <dgm:cxn modelId="{46254D83-CE13-6947-860C-8BB9E171EA0F}" srcId="{F7C9BA1C-E632-084F-812E-527BAD63F60C}" destId="{C38F3331-FC93-CF42-B140-44BFBC974ABE}" srcOrd="3" destOrd="0" parTransId="{7FA69D78-2117-074B-819B-51DDFB27595A}" sibTransId="{C2F54EF5-FFEE-AC49-BC3A-577958BEC9B9}"/>
    <dgm:cxn modelId="{B40F4D8C-1C23-614A-ACCF-F3EC518A4B99}" type="presOf" srcId="{97BFA8C1-BB01-B941-B513-A92F5B82B515}" destId="{A3C64D1E-8F9D-EF44-BE13-371A7D72ADA5}" srcOrd="0" destOrd="0" presId="urn:microsoft.com/office/officeart/2005/8/layout/default#2"/>
    <dgm:cxn modelId="{9CAAF093-F4A9-A942-B8C6-6B6260DF36DA}" srcId="{F7C9BA1C-E632-084F-812E-527BAD63F60C}" destId="{0AAFF4C8-6353-6646-84A4-85548C0F467B}" srcOrd="12" destOrd="0" parTransId="{8C5D1FDC-293B-D044-B7AF-F1DE5DE0F6FB}" sibTransId="{4E68281A-C831-C545-89E8-1C524F8B337D}"/>
    <dgm:cxn modelId="{D9809997-76DA-2444-BBEF-2DBCB9C874FF}" type="presOf" srcId="{0C6064A1-46E4-BD4D-9018-BB75260DA252}" destId="{31CFC0B8-F24D-D047-9C4A-3F03EC6B759F}" srcOrd="0" destOrd="0" presId="urn:microsoft.com/office/officeart/2005/8/layout/default#2"/>
    <dgm:cxn modelId="{CE180BC1-D7DE-034F-817C-3BA5159FB976}" srcId="{F7C9BA1C-E632-084F-812E-527BAD63F60C}" destId="{7C012743-3B30-B74C-B493-AF82A7D6D768}" srcOrd="0" destOrd="0" parTransId="{C19E3869-A32B-884D-8BD3-7D11A6334FD3}" sibTransId="{7041D258-8A6C-5A41-B73B-FA0CDE7E71E2}"/>
    <dgm:cxn modelId="{5F5F60C1-A3E3-4BEC-9345-6D5A6051646E}" type="presOf" srcId="{973A1D27-92F4-4E38-9379-BDEE2B0BF1D7}" destId="{AE2594D0-C37D-426D-B972-2E8FC8073470}" srcOrd="0" destOrd="0" presId="urn:microsoft.com/office/officeart/2005/8/layout/default#2"/>
    <dgm:cxn modelId="{1AC51AC5-8B7B-C64C-A335-3D821617556D}" srcId="{F7C9BA1C-E632-084F-812E-527BAD63F60C}" destId="{AEDBB02E-4B7E-AA4E-800E-70755B8FB871}" srcOrd="6" destOrd="0" parTransId="{625F67E0-CED2-E041-A949-738A5C04A890}" sibTransId="{685B7921-6701-854E-B2EB-9CDF3FE528B1}"/>
    <dgm:cxn modelId="{451232C8-EDDD-F743-BBAD-B775CA7185FF}" type="presOf" srcId="{62F931B9-D63A-3447-A102-141206ABDFD2}" destId="{4A731934-A870-BC41-97F3-8EDE00120A5E}" srcOrd="0" destOrd="0" presId="urn:microsoft.com/office/officeart/2005/8/layout/default#2"/>
    <dgm:cxn modelId="{87ABC1C8-E056-CA40-900D-DE3BDDF5726A}" srcId="{F7C9BA1C-E632-084F-812E-527BAD63F60C}" destId="{93C6B68E-EAAF-BA46-90FF-DB448DD36354}" srcOrd="1" destOrd="0" parTransId="{DC54269C-3F7A-F84A-9FC6-0082EEC4CD46}" sibTransId="{835E0872-F23B-3844-8733-259BBDE1291B}"/>
    <dgm:cxn modelId="{18E5DED1-A9F2-4B4B-9C12-408EAEF5F67C}" srcId="{F7C9BA1C-E632-084F-812E-527BAD63F60C}" destId="{97BFA8C1-BB01-B941-B513-A92F5B82B515}" srcOrd="10" destOrd="0" parTransId="{9649D7C9-9718-D746-B5FC-006CB7970F7B}" sibTransId="{F378BDF2-277E-8A4A-9142-DE6427DE1E3F}"/>
    <dgm:cxn modelId="{A4DA06D3-2BAF-3E4A-AD08-AF29487F2118}" type="presOf" srcId="{7C012743-3B30-B74C-B493-AF82A7D6D768}" destId="{42FDC8E8-CC3E-EF43-B8E7-32D64B776334}" srcOrd="0" destOrd="0" presId="urn:microsoft.com/office/officeart/2005/8/layout/default#2"/>
    <dgm:cxn modelId="{3AF18BD3-F02E-D04D-9E4F-A5021CFB9D12}" type="presOf" srcId="{F7C9BA1C-E632-084F-812E-527BAD63F60C}" destId="{15DEBE35-2BE5-564F-AB91-0ADB667D4203}" srcOrd="0" destOrd="0" presId="urn:microsoft.com/office/officeart/2005/8/layout/default#2"/>
    <dgm:cxn modelId="{7B76B2E0-9BDF-1F47-AA10-C76705236E38}" srcId="{F7C9BA1C-E632-084F-812E-527BAD63F60C}" destId="{62F931B9-D63A-3447-A102-141206ABDFD2}" srcOrd="7" destOrd="0" parTransId="{E59A80E8-51A7-834D-863B-2DB814E9E7D5}" sibTransId="{374A5BBC-6416-964E-BBA7-CFA9732A3402}"/>
    <dgm:cxn modelId="{326458E3-AF7C-BB4B-A4F4-18D6CE88C8F5}" srcId="{F7C9BA1C-E632-084F-812E-527BAD63F60C}" destId="{0C6064A1-46E4-BD4D-9018-BB75260DA252}" srcOrd="13" destOrd="0" parTransId="{DC0C3DED-85E2-364F-A9D3-785E257919DB}" sibTransId="{84B456E2-ACB2-6645-9C74-65A540704B51}"/>
    <dgm:cxn modelId="{6FDC73E6-BFD6-B145-9F05-807C1B22B71C}" type="presOf" srcId="{922EA00F-E263-9F46-8FA2-1EA8AF7ACB3B}" destId="{6F795C17-3F97-2C45-ADF6-C37B5E5C449D}" srcOrd="0" destOrd="0" presId="urn:microsoft.com/office/officeart/2005/8/layout/default#2"/>
    <dgm:cxn modelId="{3DBBFBE9-B9FF-B643-A5C5-FC72121D54FD}" type="presOf" srcId="{033783E5-9218-1047-AA18-42A7CBAB0986}" destId="{881203D7-DA48-E34F-9E88-E531B033D194}" srcOrd="0" destOrd="0" presId="urn:microsoft.com/office/officeart/2005/8/layout/default#2"/>
    <dgm:cxn modelId="{28A8CAEA-2FBB-FF45-AA93-D3F02332FAAA}" srcId="{F7C9BA1C-E632-084F-812E-527BAD63F60C}" destId="{ACF8016F-E4FA-184C-9155-B63B157C17AD}" srcOrd="5" destOrd="0" parTransId="{81D5BF3B-AE68-F542-B50A-0D5F04E97F19}" sibTransId="{657C7182-0C50-0042-8F1E-7287738E05F1}"/>
    <dgm:cxn modelId="{0891E5FB-8E9F-4A41-9998-E5AF193C0A6B}" type="presOf" srcId="{22A80CC8-8B39-F94F-9CE3-283A6FE737A2}" destId="{9D6AA78B-8C24-5C48-B56F-C786020F9023}" srcOrd="0" destOrd="0" presId="urn:microsoft.com/office/officeart/2005/8/layout/default#2"/>
    <dgm:cxn modelId="{C10C2ADA-8C8A-634A-98C7-F89929B5735A}" type="presParOf" srcId="{15DEBE35-2BE5-564F-AB91-0ADB667D4203}" destId="{42FDC8E8-CC3E-EF43-B8E7-32D64B776334}" srcOrd="0" destOrd="0" presId="urn:microsoft.com/office/officeart/2005/8/layout/default#2"/>
    <dgm:cxn modelId="{5E456776-75C9-4B43-9787-22BC788D93DC}" type="presParOf" srcId="{15DEBE35-2BE5-564F-AB91-0ADB667D4203}" destId="{79463B44-D4FB-734A-B427-B9A457D1A4F5}" srcOrd="1" destOrd="0" presId="urn:microsoft.com/office/officeart/2005/8/layout/default#2"/>
    <dgm:cxn modelId="{9C4DA046-A6E8-8046-8A80-3AAFC6C8FEE1}" type="presParOf" srcId="{15DEBE35-2BE5-564F-AB91-0ADB667D4203}" destId="{57E410E1-510B-2343-83D7-39D75E270BEE}" srcOrd="2" destOrd="0" presId="urn:microsoft.com/office/officeart/2005/8/layout/default#2"/>
    <dgm:cxn modelId="{7540E68C-30ED-BD4A-AF86-21C057EC45CB}" type="presParOf" srcId="{15DEBE35-2BE5-564F-AB91-0ADB667D4203}" destId="{59058678-BCA6-3644-9FAD-B840782E20EB}" srcOrd="3" destOrd="0" presId="urn:microsoft.com/office/officeart/2005/8/layout/default#2"/>
    <dgm:cxn modelId="{0DE2F9EE-A580-B047-A05E-06B5593136C3}" type="presParOf" srcId="{15DEBE35-2BE5-564F-AB91-0ADB667D4203}" destId="{881203D7-DA48-E34F-9E88-E531B033D194}" srcOrd="4" destOrd="0" presId="urn:microsoft.com/office/officeart/2005/8/layout/default#2"/>
    <dgm:cxn modelId="{A031B7BE-0325-914F-AC4E-BC80446DF241}" type="presParOf" srcId="{15DEBE35-2BE5-564F-AB91-0ADB667D4203}" destId="{7BAFFFFE-A386-784B-9B51-32CBEB730F0D}" srcOrd="5" destOrd="0" presId="urn:microsoft.com/office/officeart/2005/8/layout/default#2"/>
    <dgm:cxn modelId="{2D5B8A9E-8BAC-9C4A-A496-14E0E6AD8D66}" type="presParOf" srcId="{15DEBE35-2BE5-564F-AB91-0ADB667D4203}" destId="{34F53A22-ED88-6642-AF7B-60BFA8EAC482}" srcOrd="6" destOrd="0" presId="urn:microsoft.com/office/officeart/2005/8/layout/default#2"/>
    <dgm:cxn modelId="{309E5A6E-7916-7F41-93C1-BB829C054DD0}" type="presParOf" srcId="{15DEBE35-2BE5-564F-AB91-0ADB667D4203}" destId="{08C0EEE1-3938-D941-B796-DE20B404CB56}" srcOrd="7" destOrd="0" presId="urn:microsoft.com/office/officeart/2005/8/layout/default#2"/>
    <dgm:cxn modelId="{FDC902B2-E220-F546-AEDB-868FE8ACBA4D}" type="presParOf" srcId="{15DEBE35-2BE5-564F-AB91-0ADB667D4203}" destId="{02B1377F-F462-7747-B3D0-64F5FB151A62}" srcOrd="8" destOrd="0" presId="urn:microsoft.com/office/officeart/2005/8/layout/default#2"/>
    <dgm:cxn modelId="{556FD5F9-467F-4C4E-B067-B3BECE17D0B1}" type="presParOf" srcId="{15DEBE35-2BE5-564F-AB91-0ADB667D4203}" destId="{AD397B4B-CCA4-1342-A699-3E9B3D583814}" srcOrd="9" destOrd="0" presId="urn:microsoft.com/office/officeart/2005/8/layout/default#2"/>
    <dgm:cxn modelId="{1984586A-9EA4-0541-A89B-FF40A5B5EACD}" type="presParOf" srcId="{15DEBE35-2BE5-564F-AB91-0ADB667D4203}" destId="{E1BD1EB0-C64D-5E4F-A3A6-243502BB585C}" srcOrd="10" destOrd="0" presId="urn:microsoft.com/office/officeart/2005/8/layout/default#2"/>
    <dgm:cxn modelId="{9B6BE552-AFFC-904B-8D7B-2BBEC09F6EDB}" type="presParOf" srcId="{15DEBE35-2BE5-564F-AB91-0ADB667D4203}" destId="{17E54DA9-7669-BC44-88F6-0AAD7F6C2A92}" srcOrd="11" destOrd="0" presId="urn:microsoft.com/office/officeart/2005/8/layout/default#2"/>
    <dgm:cxn modelId="{7337B1F1-8E05-E846-8752-3447C75D14C6}" type="presParOf" srcId="{15DEBE35-2BE5-564F-AB91-0ADB667D4203}" destId="{73B0AA23-126F-9C4E-93CE-F23ED8F4F941}" srcOrd="12" destOrd="0" presId="urn:microsoft.com/office/officeart/2005/8/layout/default#2"/>
    <dgm:cxn modelId="{6726D86F-7A12-F74C-81B2-63A57E9C046F}" type="presParOf" srcId="{15DEBE35-2BE5-564F-AB91-0ADB667D4203}" destId="{AE586B1A-4E2F-A046-9367-4CF43040289C}" srcOrd="13" destOrd="0" presId="urn:microsoft.com/office/officeart/2005/8/layout/default#2"/>
    <dgm:cxn modelId="{36C2343A-1CA0-A742-9813-5BF9A1CB96E0}" type="presParOf" srcId="{15DEBE35-2BE5-564F-AB91-0ADB667D4203}" destId="{4A731934-A870-BC41-97F3-8EDE00120A5E}" srcOrd="14" destOrd="0" presId="urn:microsoft.com/office/officeart/2005/8/layout/default#2"/>
    <dgm:cxn modelId="{F14AB638-7DEB-B148-B44B-E864C2E6829B}" type="presParOf" srcId="{15DEBE35-2BE5-564F-AB91-0ADB667D4203}" destId="{FA7DD2C5-CC09-ED44-A0FD-C764A608AB0C}" srcOrd="15" destOrd="0" presId="urn:microsoft.com/office/officeart/2005/8/layout/default#2"/>
    <dgm:cxn modelId="{46F53A13-AEB5-E94A-86FD-36939FC35756}" type="presParOf" srcId="{15DEBE35-2BE5-564F-AB91-0ADB667D4203}" destId="{9D6AA78B-8C24-5C48-B56F-C786020F9023}" srcOrd="16" destOrd="0" presId="urn:microsoft.com/office/officeart/2005/8/layout/default#2"/>
    <dgm:cxn modelId="{53E09EB2-7556-9848-BBBF-D2B037566A22}" type="presParOf" srcId="{15DEBE35-2BE5-564F-AB91-0ADB667D4203}" destId="{E2B1B5A9-04B6-E34F-8D61-505A76B2FFF8}" srcOrd="17" destOrd="0" presId="urn:microsoft.com/office/officeart/2005/8/layout/default#2"/>
    <dgm:cxn modelId="{FF6FE608-B4F6-4B8B-A018-8CEB752E9533}" type="presParOf" srcId="{15DEBE35-2BE5-564F-AB91-0ADB667D4203}" destId="{AE2594D0-C37D-426D-B972-2E8FC8073470}" srcOrd="18" destOrd="0" presId="urn:microsoft.com/office/officeart/2005/8/layout/default#2"/>
    <dgm:cxn modelId="{373FC7CC-FC4F-483F-B07F-E92125711F49}" type="presParOf" srcId="{15DEBE35-2BE5-564F-AB91-0ADB667D4203}" destId="{56CFF1CE-12C1-481B-B316-525819DB4FFB}" srcOrd="19" destOrd="0" presId="urn:microsoft.com/office/officeart/2005/8/layout/default#2"/>
    <dgm:cxn modelId="{E7677822-E2AF-2A48-93A3-4891ECFB9EF0}" type="presParOf" srcId="{15DEBE35-2BE5-564F-AB91-0ADB667D4203}" destId="{A3C64D1E-8F9D-EF44-BE13-371A7D72ADA5}" srcOrd="20" destOrd="0" presId="urn:microsoft.com/office/officeart/2005/8/layout/default#2"/>
    <dgm:cxn modelId="{0A2D88C9-353B-7D45-98B3-C24BB3D0C4F1}" type="presParOf" srcId="{15DEBE35-2BE5-564F-AB91-0ADB667D4203}" destId="{D9E8453A-1F2E-AF48-BE82-398AF5E82A47}" srcOrd="21" destOrd="0" presId="urn:microsoft.com/office/officeart/2005/8/layout/default#2"/>
    <dgm:cxn modelId="{4E20A8CF-A561-634E-8D03-7DFD7D200E27}" type="presParOf" srcId="{15DEBE35-2BE5-564F-AB91-0ADB667D4203}" destId="{CA2DEDA3-704C-6145-84E4-855CECCBC4E4}" srcOrd="22" destOrd="0" presId="urn:microsoft.com/office/officeart/2005/8/layout/default#2"/>
    <dgm:cxn modelId="{A8DD12AD-0BFE-2F4A-8FE5-25EA403C3344}" type="presParOf" srcId="{15DEBE35-2BE5-564F-AB91-0ADB667D4203}" destId="{8C074D4C-270F-9147-A038-FDADBEC5DAB4}" srcOrd="23" destOrd="0" presId="urn:microsoft.com/office/officeart/2005/8/layout/default#2"/>
    <dgm:cxn modelId="{3068AF2D-BF25-F94A-A27E-0D6E4FB6E751}" type="presParOf" srcId="{15DEBE35-2BE5-564F-AB91-0ADB667D4203}" destId="{13A8DCFD-6513-4F44-8CE0-596B36405655}" srcOrd="24" destOrd="0" presId="urn:microsoft.com/office/officeart/2005/8/layout/default#2"/>
    <dgm:cxn modelId="{6CDF6FCD-55BC-E542-85ED-E9374D5F93BD}" type="presParOf" srcId="{15DEBE35-2BE5-564F-AB91-0ADB667D4203}" destId="{0F8ACB31-2C2A-5043-B8F9-73E6EBCBB295}" srcOrd="25" destOrd="0" presId="urn:microsoft.com/office/officeart/2005/8/layout/default#2"/>
    <dgm:cxn modelId="{C6AB96FC-7D91-044B-A88F-A586D18E9F0A}" type="presParOf" srcId="{15DEBE35-2BE5-564F-AB91-0ADB667D4203}" destId="{31CFC0B8-F24D-D047-9C4A-3F03EC6B759F}" srcOrd="26" destOrd="0" presId="urn:microsoft.com/office/officeart/2005/8/layout/default#2"/>
    <dgm:cxn modelId="{EF88CD12-BE39-A04F-A3A9-A4E360F1948A}" type="presParOf" srcId="{15DEBE35-2BE5-564F-AB91-0ADB667D4203}" destId="{84CF8AAD-2F86-0249-A2B3-9DF9A19FE2B2}" srcOrd="27" destOrd="0" presId="urn:microsoft.com/office/officeart/2005/8/layout/default#2"/>
    <dgm:cxn modelId="{B90D260A-159B-E442-BAB5-7A021D771579}" type="presParOf" srcId="{15DEBE35-2BE5-564F-AB91-0ADB667D4203}" destId="{713A4645-F72A-5D4E-9271-0C509AED9BFE}" srcOrd="28" destOrd="0" presId="urn:microsoft.com/office/officeart/2005/8/layout/default#2"/>
    <dgm:cxn modelId="{B8AADB5F-080A-8344-9FC5-49265EF218D1}" type="presParOf" srcId="{15DEBE35-2BE5-564F-AB91-0ADB667D4203}" destId="{E9E28164-365D-9E46-8BB2-BC36AE780019}" srcOrd="29" destOrd="0" presId="urn:microsoft.com/office/officeart/2005/8/layout/default#2"/>
    <dgm:cxn modelId="{EE33AA27-86FB-564C-98E5-794BF678280A}" type="presParOf" srcId="{15DEBE35-2BE5-564F-AB91-0ADB667D4203}" destId="{6F795C17-3F97-2C45-ADF6-C37B5E5C449D}" srcOrd="3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C8E8-CC3E-EF43-B8E7-32D64B776334}">
      <dsp:nvSpPr>
        <dsp:cNvPr id="0" name=""/>
        <dsp:cNvSpPr/>
      </dsp:nvSpPr>
      <dsp:spPr>
        <a:xfrm>
          <a:off x="2507" y="95495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3"/>
              <a:hlinkClick xmlns:r="http://schemas.openxmlformats.org/officeDocument/2006/relationships" r:id="" action="ppaction://hlinksldjump"/>
            </a:rPr>
            <a:t></a:t>
          </a:r>
          <a:endParaRPr lang="da-DK" sz="5400" b="1" kern="1200" dirty="0"/>
        </a:p>
      </dsp:txBody>
      <dsp:txXfrm>
        <a:off x="2507" y="95495"/>
        <a:ext cx="1989484" cy="1193690"/>
      </dsp:txXfrm>
    </dsp:sp>
    <dsp:sp modelId="{57E410E1-510B-2343-83D7-39D75E270BEE}">
      <dsp:nvSpPr>
        <dsp:cNvPr id="0" name=""/>
        <dsp:cNvSpPr/>
      </dsp:nvSpPr>
      <dsp:spPr>
        <a:xfrm>
          <a:off x="2190940" y="95495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3"/>
              <a:hlinkClick xmlns:r="http://schemas.openxmlformats.org/officeDocument/2006/relationships" r:id="" action="ppaction://hlinksldjump"/>
            </a:rPr>
            <a:t></a:t>
          </a:r>
          <a:endParaRPr lang="da-DK" sz="5400" b="1" kern="1200" dirty="0"/>
        </a:p>
      </dsp:txBody>
      <dsp:txXfrm>
        <a:off x="2190940" y="95495"/>
        <a:ext cx="1989484" cy="1193690"/>
      </dsp:txXfrm>
    </dsp:sp>
    <dsp:sp modelId="{881203D7-DA48-E34F-9E88-E531B033D194}">
      <dsp:nvSpPr>
        <dsp:cNvPr id="0" name=""/>
        <dsp:cNvSpPr/>
      </dsp:nvSpPr>
      <dsp:spPr>
        <a:xfrm>
          <a:off x="4379374" y="95495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3"/>
              <a:hlinkClick xmlns:r="http://schemas.openxmlformats.org/officeDocument/2006/relationships" r:id="" action="ppaction://hlinksldjump"/>
            </a:rPr>
            <a:t></a:t>
          </a:r>
          <a:endParaRPr lang="da-DK" sz="5400" b="1" kern="1200" dirty="0"/>
        </a:p>
      </dsp:txBody>
      <dsp:txXfrm>
        <a:off x="4379374" y="95495"/>
        <a:ext cx="1989484" cy="1193690"/>
      </dsp:txXfrm>
    </dsp:sp>
    <dsp:sp modelId="{34F53A22-ED88-6642-AF7B-60BFA8EAC482}">
      <dsp:nvSpPr>
        <dsp:cNvPr id="0" name=""/>
        <dsp:cNvSpPr/>
      </dsp:nvSpPr>
      <dsp:spPr>
        <a:xfrm>
          <a:off x="6567807" y="95495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3"/>
              <a:hlinkClick xmlns:r="http://schemas.openxmlformats.org/officeDocument/2006/relationships" r:id="" action="ppaction://hlinksldjump"/>
            </a:rPr>
            <a:t></a:t>
          </a:r>
          <a:endParaRPr lang="da-DK" sz="5400" b="1" kern="1200" dirty="0"/>
        </a:p>
      </dsp:txBody>
      <dsp:txXfrm>
        <a:off x="6567807" y="95495"/>
        <a:ext cx="1989484" cy="1193690"/>
      </dsp:txXfrm>
    </dsp:sp>
    <dsp:sp modelId="{02B1377F-F462-7747-B3D0-64F5FB151A62}">
      <dsp:nvSpPr>
        <dsp:cNvPr id="0" name=""/>
        <dsp:cNvSpPr/>
      </dsp:nvSpPr>
      <dsp:spPr>
        <a:xfrm>
          <a:off x="2507" y="148813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</a:t>
          </a:r>
          <a:endParaRPr lang="da-DK" sz="5400" b="1" kern="1200" dirty="0"/>
        </a:p>
      </dsp:txBody>
      <dsp:txXfrm>
        <a:off x="2507" y="1488134"/>
        <a:ext cx="1989484" cy="1193690"/>
      </dsp:txXfrm>
    </dsp:sp>
    <dsp:sp modelId="{E1BD1EB0-C64D-5E4F-A3A6-243502BB585C}">
      <dsp:nvSpPr>
        <dsp:cNvPr id="0" name=""/>
        <dsp:cNvSpPr/>
      </dsp:nvSpPr>
      <dsp:spPr>
        <a:xfrm>
          <a:off x="2190940" y="148813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solidFill>
                <a:srgbClr val="FF0000"/>
              </a:solidFill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</a:t>
          </a:r>
          <a:endParaRPr lang="da-DK" sz="5400" b="1" kern="1200" dirty="0">
            <a:solidFill>
              <a:srgbClr val="FF0000"/>
            </a:solidFill>
          </a:endParaRPr>
        </a:p>
      </dsp:txBody>
      <dsp:txXfrm>
        <a:off x="2190940" y="1488134"/>
        <a:ext cx="1989484" cy="1193690"/>
      </dsp:txXfrm>
    </dsp:sp>
    <dsp:sp modelId="{73B0AA23-126F-9C4E-93CE-F23ED8F4F941}">
      <dsp:nvSpPr>
        <dsp:cNvPr id="0" name=""/>
        <dsp:cNvSpPr/>
      </dsp:nvSpPr>
      <dsp:spPr>
        <a:xfrm>
          <a:off x="4379374" y="148813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</a:t>
          </a:r>
          <a:endParaRPr lang="da-DK" sz="5400" b="1" kern="1200" dirty="0"/>
        </a:p>
      </dsp:txBody>
      <dsp:txXfrm>
        <a:off x="4379374" y="1488134"/>
        <a:ext cx="1989484" cy="1193690"/>
      </dsp:txXfrm>
    </dsp:sp>
    <dsp:sp modelId="{4A731934-A870-BC41-97F3-8EDE00120A5E}">
      <dsp:nvSpPr>
        <dsp:cNvPr id="0" name=""/>
        <dsp:cNvSpPr/>
      </dsp:nvSpPr>
      <dsp:spPr>
        <a:xfrm>
          <a:off x="6567807" y="148813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</a:t>
          </a:r>
          <a:endParaRPr lang="da-DK" sz="5400" b="1" kern="1200" dirty="0"/>
        </a:p>
      </dsp:txBody>
      <dsp:txXfrm>
        <a:off x="6567807" y="1488134"/>
        <a:ext cx="1989484" cy="1193690"/>
      </dsp:txXfrm>
    </dsp:sp>
    <dsp:sp modelId="{9D6AA78B-8C24-5C48-B56F-C786020F9023}">
      <dsp:nvSpPr>
        <dsp:cNvPr id="0" name=""/>
        <dsp:cNvSpPr/>
      </dsp:nvSpPr>
      <dsp:spPr>
        <a:xfrm>
          <a:off x="2507" y="288077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</a:t>
          </a:r>
          <a:endParaRPr lang="da-DK" sz="5400" b="1" kern="1200" dirty="0"/>
        </a:p>
      </dsp:txBody>
      <dsp:txXfrm>
        <a:off x="2507" y="2880774"/>
        <a:ext cx="1989484" cy="1193690"/>
      </dsp:txXfrm>
    </dsp:sp>
    <dsp:sp modelId="{AE2594D0-C37D-426D-B972-2E8FC8073470}">
      <dsp:nvSpPr>
        <dsp:cNvPr id="0" name=""/>
        <dsp:cNvSpPr/>
      </dsp:nvSpPr>
      <dsp:spPr>
        <a:xfrm>
          <a:off x="2190940" y="288077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5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</a:t>
          </a:r>
          <a:endParaRPr lang="da-DK" sz="5500" b="1" kern="1200" dirty="0"/>
        </a:p>
      </dsp:txBody>
      <dsp:txXfrm>
        <a:off x="2190940" y="2880774"/>
        <a:ext cx="1989484" cy="1193690"/>
      </dsp:txXfrm>
    </dsp:sp>
    <dsp:sp modelId="{A3C64D1E-8F9D-EF44-BE13-371A7D72ADA5}">
      <dsp:nvSpPr>
        <dsp:cNvPr id="0" name=""/>
        <dsp:cNvSpPr/>
      </dsp:nvSpPr>
      <dsp:spPr>
        <a:xfrm>
          <a:off x="4379374" y="288077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</a:t>
          </a:r>
          <a:endParaRPr lang="da-DK" sz="5400" b="1" kern="1200" dirty="0"/>
        </a:p>
      </dsp:txBody>
      <dsp:txXfrm>
        <a:off x="4379374" y="2880774"/>
        <a:ext cx="1989484" cy="1193690"/>
      </dsp:txXfrm>
    </dsp:sp>
    <dsp:sp modelId="{CA2DEDA3-704C-6145-84E4-855CECCBC4E4}">
      <dsp:nvSpPr>
        <dsp:cNvPr id="0" name=""/>
        <dsp:cNvSpPr/>
      </dsp:nvSpPr>
      <dsp:spPr>
        <a:xfrm>
          <a:off x="6567807" y="2880774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</a:t>
          </a:r>
          <a:endParaRPr lang="da-DK" sz="5400" b="1" kern="1200" dirty="0"/>
        </a:p>
      </dsp:txBody>
      <dsp:txXfrm>
        <a:off x="6567807" y="2880774"/>
        <a:ext cx="1989484" cy="1193690"/>
      </dsp:txXfrm>
    </dsp:sp>
    <dsp:sp modelId="{13A8DCFD-6513-4F44-8CE0-596B36405655}">
      <dsp:nvSpPr>
        <dsp:cNvPr id="0" name=""/>
        <dsp:cNvSpPr/>
      </dsp:nvSpPr>
      <dsp:spPr>
        <a:xfrm>
          <a:off x="2507" y="4273413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</a:t>
          </a:r>
          <a:endParaRPr lang="da-DK" sz="5400" b="1" kern="1200" dirty="0"/>
        </a:p>
      </dsp:txBody>
      <dsp:txXfrm>
        <a:off x="2507" y="4273413"/>
        <a:ext cx="1989484" cy="1193690"/>
      </dsp:txXfrm>
    </dsp:sp>
    <dsp:sp modelId="{31CFC0B8-F24D-D047-9C4A-3F03EC6B759F}">
      <dsp:nvSpPr>
        <dsp:cNvPr id="0" name=""/>
        <dsp:cNvSpPr/>
      </dsp:nvSpPr>
      <dsp:spPr>
        <a:xfrm>
          <a:off x="2190940" y="4273413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</a:t>
          </a:r>
          <a:endParaRPr lang="da-DK" sz="5400" b="1" kern="1200" dirty="0"/>
        </a:p>
      </dsp:txBody>
      <dsp:txXfrm>
        <a:off x="2190940" y="4273413"/>
        <a:ext cx="1989484" cy="1193690"/>
      </dsp:txXfrm>
    </dsp:sp>
    <dsp:sp modelId="{713A4645-F72A-5D4E-9271-0C509AED9BFE}">
      <dsp:nvSpPr>
        <dsp:cNvPr id="0" name=""/>
        <dsp:cNvSpPr/>
      </dsp:nvSpPr>
      <dsp:spPr>
        <a:xfrm>
          <a:off x="4379374" y="4273413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</a:t>
          </a:r>
          <a:endParaRPr lang="da-DK" sz="5400" b="1" kern="1200" dirty="0"/>
        </a:p>
      </dsp:txBody>
      <dsp:txXfrm>
        <a:off x="4379374" y="4273413"/>
        <a:ext cx="1989484" cy="1193690"/>
      </dsp:txXfrm>
    </dsp:sp>
    <dsp:sp modelId="{6F795C17-3F97-2C45-ADF6-C37B5E5C449D}">
      <dsp:nvSpPr>
        <dsp:cNvPr id="0" name=""/>
        <dsp:cNvSpPr/>
      </dsp:nvSpPr>
      <dsp:spPr>
        <a:xfrm>
          <a:off x="6567807" y="4273413"/>
          <a:ext cx="1989484" cy="1193690"/>
        </a:xfrm>
        <a:prstGeom prst="rect">
          <a:avLst/>
        </a:prstGeom>
        <a:solidFill>
          <a:srgbClr val="070B6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latin typeface="ESRI Default Marker"/>
              <a:sym typeface="Wingdings 2"/>
              <a:hlinkClick xmlns:r="http://schemas.openxmlformats.org/officeDocument/2006/relationships" r:id="" action="ppaction://hlinksldjump"/>
            </a:rPr>
            <a:t></a:t>
          </a:r>
          <a:endParaRPr lang="da-DK" sz="5400" b="1" kern="1200" dirty="0"/>
        </a:p>
      </dsp:txBody>
      <dsp:txXfrm>
        <a:off x="6567807" y="4273413"/>
        <a:ext cx="1989484" cy="1193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833F-F263-4850-99D4-64F231510CB7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EF7D-98EF-4DAF-B263-B0DA3D72B6D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67892-0A45-4643-B2D6-33CD71F71F62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6999D-C236-42F0-948F-7FD76913235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4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fulnessquiz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ta.worldbank.org/indicator/SI.POV.DDA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Svar: B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Nemt spørgsmål – hurtigt svar!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62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893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Eller: Hvordan hænger indkomst og co2-udledning sammen?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hlinkClick r:id="rId3"/>
              </a:rPr>
              <a:t>Test - </a:t>
            </a:r>
            <a:r>
              <a:rPr lang="da-DK" dirty="0" err="1">
                <a:hlinkClick r:id="rId3"/>
              </a:rPr>
              <a:t>Factfulness</a:t>
            </a:r>
            <a:r>
              <a:rPr lang="da-DK" dirty="0">
                <a:hlinkClick r:id="rId3"/>
              </a:rPr>
              <a:t> Quiz</a:t>
            </a:r>
            <a:r>
              <a:rPr lang="da-DK" dirty="0"/>
              <a:t> baseret på data fra: </a:t>
            </a:r>
            <a:r>
              <a:rPr lang="en-US" dirty="0">
                <a:hlinkClick r:id="rId4"/>
              </a:rPr>
              <a:t>Poverty headcount ratio at $2.15 a day (2017 PPP) (% of population) | Data (worldbank.org)</a:t>
            </a:r>
            <a:endParaRPr lang="da-DK" baseline="-25000" dirty="0"/>
          </a:p>
          <a:p>
            <a:r>
              <a:rPr lang="en-US" dirty="0" err="1"/>
              <a:t>Andelen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folk der lever under $1.9 om </a:t>
            </a:r>
            <a:r>
              <a:rPr lang="en-US" dirty="0" err="1"/>
              <a:t>dagen</a:t>
            </a:r>
            <a:r>
              <a:rPr lang="en-US" dirty="0"/>
              <a:t> er </a:t>
            </a:r>
            <a:r>
              <a:rPr lang="en-US" dirty="0" err="1"/>
              <a:t>faldet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34 % I 1993 </a:t>
            </a:r>
            <a:r>
              <a:rPr lang="en-US" dirty="0" err="1"/>
              <a:t>til</a:t>
            </a:r>
            <a:r>
              <a:rPr lang="en-US" dirty="0"/>
              <a:t> 10.7 % I 2013.</a:t>
            </a:r>
          </a:p>
          <a:p>
            <a:r>
              <a:rPr lang="en-US" dirty="0"/>
              <a:t>Det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svært</a:t>
            </a:r>
            <a:r>
              <a:rPr lang="en-US" dirty="0"/>
              <a:t> at </a:t>
            </a:r>
            <a:r>
              <a:rPr lang="en-US" dirty="0" err="1"/>
              <a:t>måle</a:t>
            </a:r>
            <a:r>
              <a:rPr lang="en-US" dirty="0"/>
              <a:t> </a:t>
            </a:r>
            <a:r>
              <a:rPr lang="en-US" dirty="0" err="1"/>
              <a:t>præcist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mange der </a:t>
            </a:r>
            <a:r>
              <a:rPr lang="en-US" dirty="0" err="1"/>
              <a:t>bor</a:t>
            </a:r>
            <a:r>
              <a:rPr lang="en-US" dirty="0"/>
              <a:t> I </a:t>
            </a:r>
            <a:r>
              <a:rPr lang="en-US" dirty="0" err="1"/>
              <a:t>fattigdom</a:t>
            </a:r>
            <a:r>
              <a:rPr lang="en-US" dirty="0"/>
              <a:t>, </a:t>
            </a:r>
            <a:r>
              <a:rPr lang="en-US" dirty="0" err="1"/>
              <a:t>bl.a</a:t>
            </a:r>
            <a:r>
              <a:rPr lang="en-US" dirty="0"/>
              <a:t>. er det </a:t>
            </a:r>
            <a:r>
              <a:rPr lang="en-US" dirty="0" err="1"/>
              <a:t>ofte</a:t>
            </a:r>
            <a:r>
              <a:rPr lang="en-US" dirty="0"/>
              <a:t> de </a:t>
            </a:r>
            <a:r>
              <a:rPr lang="en-US" dirty="0" err="1"/>
              <a:t>fattigste</a:t>
            </a:r>
            <a:r>
              <a:rPr lang="en-US" dirty="0"/>
              <a:t> folk der lever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bønder</a:t>
            </a:r>
            <a:r>
              <a:rPr lang="en-US" dirty="0"/>
              <a:t> </a:t>
            </a:r>
            <a:r>
              <a:rPr lang="en-US" dirty="0" err="1"/>
              <a:t>udenfor</a:t>
            </a:r>
            <a:r>
              <a:rPr lang="en-US" dirty="0"/>
              <a:t> det </a:t>
            </a:r>
            <a:r>
              <a:rPr lang="en-US" dirty="0" err="1"/>
              <a:t>økonomiske</a:t>
            </a:r>
            <a:r>
              <a:rPr lang="en-US" dirty="0"/>
              <a:t> system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svære</a:t>
            </a:r>
            <a:r>
              <a:rPr lang="en-US" dirty="0"/>
              <a:t> at </a:t>
            </a:r>
            <a:r>
              <a:rPr lang="en-US" dirty="0" err="1"/>
              <a:t>tælle</a:t>
            </a:r>
            <a:r>
              <a:rPr lang="en-US" dirty="0"/>
              <a:t> med – dog er der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tvivl</a:t>
            </a:r>
            <a:r>
              <a:rPr lang="en-US" dirty="0"/>
              <a:t> om at den </a:t>
            </a:r>
            <a:r>
              <a:rPr lang="en-US" dirty="0" err="1"/>
              <a:t>globale</a:t>
            </a:r>
            <a:r>
              <a:rPr lang="en-US" dirty="0"/>
              <a:t> trend er </a:t>
            </a:r>
            <a:r>
              <a:rPr lang="en-US" dirty="0" err="1"/>
              <a:t>faldet</a:t>
            </a:r>
            <a:r>
              <a:rPr lang="en-US" dirty="0"/>
              <a:t> </a:t>
            </a:r>
            <a:r>
              <a:rPr lang="en-US" dirty="0" err="1"/>
              <a:t>drastisk</a:t>
            </a:r>
            <a:r>
              <a:rPr lang="en-US" dirty="0"/>
              <a:t> over de </a:t>
            </a:r>
            <a:r>
              <a:rPr lang="en-US" dirty="0" err="1"/>
              <a:t>sidste</a:t>
            </a:r>
            <a:r>
              <a:rPr lang="en-US" dirty="0"/>
              <a:t> 20 </a:t>
            </a:r>
            <a:r>
              <a:rPr lang="en-US" dirty="0" err="1"/>
              <a:t>år</a:t>
            </a:r>
            <a:r>
              <a:rPr lang="en-US" dirty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access</a:t>
            </a:r>
            <a:r>
              <a:rPr lang="da-DK" dirty="0"/>
              <a:t>” / ”adgang” er et udefineret begreb, hvilket betyder at nogle steder har folk strømafbrydelse 60 gange i løbet af ugen og defineres stadig som ”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access</a:t>
            </a:r>
            <a:r>
              <a:rPr lang="da-DK" dirty="0"/>
              <a:t>” / ”form for adgang” - http://www.gapm.io/q12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7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Indsæt verdenskort som svar – Laves i Illustrator!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Datacirklen skal slettes fra modellen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let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999D-C236-42F0-948F-7FD769132357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B6E8-6057-8040-9936-EFD2E633F146}" type="datetimeFigureOut">
              <a:rPr lang="da-DK" smtClean="0"/>
              <a:pPr/>
              <a:t>09-12-2022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C6ED-5B49-9D49-9F8D-0FEE27E0D4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964283"/>
              </p:ext>
            </p:extLst>
          </p:nvPr>
        </p:nvGraphicFramePr>
        <p:xfrm>
          <a:off x="304800" y="1104900"/>
          <a:ext cx="8559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590722" y="499931"/>
            <a:ext cx="1600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1600" cap="all" dirty="0" err="1">
                <a:solidFill>
                  <a:schemeClr val="bg1"/>
                </a:solidFill>
                <a:latin typeface="Tahoma"/>
                <a:cs typeface="Tahoma"/>
              </a:rPr>
              <a:t>FaCTFULNESS</a:t>
            </a:r>
            <a:endParaRPr lang="da-DK" sz="1600" cap="all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811011" y="453430"/>
            <a:ext cx="17399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1600" cap="all" dirty="0">
                <a:solidFill>
                  <a:schemeClr val="bg1"/>
                </a:solidFill>
                <a:latin typeface="Tahoma"/>
                <a:cs typeface="Tahoma"/>
              </a:rPr>
              <a:t>Grafer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417233" y="468316"/>
            <a:ext cx="216746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1600" cap="all" dirty="0">
                <a:solidFill>
                  <a:schemeClr val="bg1"/>
                </a:solidFill>
                <a:latin typeface="Tahoma"/>
                <a:cs typeface="Tahoma"/>
              </a:rPr>
              <a:t>Data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029278" y="345205"/>
            <a:ext cx="152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1600" cap="all" dirty="0">
                <a:solidFill>
                  <a:schemeClr val="bg1"/>
                </a:solidFill>
                <a:latin typeface="Tahoma"/>
                <a:cs typeface="Tahoma"/>
              </a:rPr>
              <a:t>Klima og energi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2862065" y="254449"/>
            <a:ext cx="38732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GRAFER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15" name="Tekstboks 15">
            <a:extLst>
              <a:ext uri="{FF2B5EF4-FFF2-40B4-BE49-F238E27FC236}">
                <a16:creationId xmlns:a16="http://schemas.microsoft.com/office/drawing/2014/main" id="{3E39BE07-0B70-1C1B-1F7B-10F9533D8831}"/>
              </a:ext>
            </a:extLst>
          </p:cNvPr>
          <p:cNvSpPr txBox="1"/>
          <p:nvPr/>
        </p:nvSpPr>
        <p:spPr>
          <a:xfrm>
            <a:off x="0" y="5409454"/>
            <a:ext cx="91440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Hvad fortæller kortet?</a:t>
            </a:r>
            <a:br>
              <a:rPr lang="da-DK" sz="3600" dirty="0">
                <a:solidFill>
                  <a:schemeClr val="bg1"/>
                </a:solidFill>
              </a:rPr>
            </a:br>
            <a:r>
              <a:rPr lang="da-DK" sz="3600" dirty="0">
                <a:solidFill>
                  <a:schemeClr val="bg1"/>
                </a:solidFill>
              </a:rPr>
              <a:t>Beskriv hvad vi kan sige ud fra billedet?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716121C1-D705-87D8-4030-5DCF4891DBB9}"/>
              </a:ext>
            </a:extLst>
          </p:cNvPr>
          <p:cNvGrpSpPr/>
          <p:nvPr/>
        </p:nvGrpSpPr>
        <p:grpSpPr>
          <a:xfrm>
            <a:off x="1819071" y="1187473"/>
            <a:ext cx="5959223" cy="4080877"/>
            <a:chOff x="2927927" y="1038735"/>
            <a:chExt cx="6105236" cy="4309578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141751AD-E2DF-2745-54C3-50678B6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7927" y="1038735"/>
              <a:ext cx="6105236" cy="4309578"/>
            </a:xfrm>
            <a:prstGeom prst="rect">
              <a:avLst/>
            </a:prstGeom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215D4004-1CA1-76D2-A0A2-1F84E8B8B0EA}"/>
                </a:ext>
              </a:extLst>
            </p:cNvPr>
            <p:cNvSpPr txBox="1"/>
            <p:nvPr/>
          </p:nvSpPr>
          <p:spPr>
            <a:xfrm>
              <a:off x="2927927" y="1063949"/>
              <a:ext cx="52093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dirty="0"/>
                <a:t>Drivhusgasudledninger pr. indbygger, 2019</a:t>
              </a:r>
            </a:p>
            <a:p>
              <a:endParaRPr lang="da-DK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 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GRAFER 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64166" y="1083975"/>
            <a:ext cx="233354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Hvordan hænger de to linjer sammen?</a:t>
            </a:r>
          </a:p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48638" y="3598370"/>
            <a:ext cx="385454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At folk drukner, når vi producerer strøm på atomkraftværk 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4895557" y="5319592"/>
            <a:ext cx="37124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D: Jo flere som drukner, jo mere atomkraft kan vi producere 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48639" y="5442702"/>
            <a:ext cx="385454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De to grafer siger ikke noget om hinanden </a:t>
            </a:r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887659" y="3665526"/>
            <a:ext cx="37124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Hvis den ene graf ændrer sig, vil den anden følge med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5" name="Pladsholder til indhold 6">
            <a:extLst>
              <a:ext uri="{FF2B5EF4-FFF2-40B4-BE49-F238E27FC236}">
                <a16:creationId xmlns:a16="http://schemas.microsoft.com/office/drawing/2014/main" id="{13652E42-0C72-3DA7-962A-9C699703D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103"/>
          <a:stretch/>
        </p:blipFill>
        <p:spPr>
          <a:xfrm>
            <a:off x="2278178" y="1007891"/>
            <a:ext cx="6731616" cy="2732723"/>
          </a:xfrm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5203E39A-8939-97C2-2D65-16AAB984D44A}"/>
              </a:ext>
            </a:extLst>
          </p:cNvPr>
          <p:cNvGrpSpPr/>
          <p:nvPr/>
        </p:nvGrpSpPr>
        <p:grpSpPr>
          <a:xfrm>
            <a:off x="3513223" y="1191481"/>
            <a:ext cx="4483432" cy="759657"/>
            <a:chOff x="3720100" y="1260281"/>
            <a:chExt cx="4483432" cy="759657"/>
          </a:xfrm>
        </p:grpSpPr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5FE658C1-48A3-CE02-A219-B0E3E929E006}"/>
                </a:ext>
              </a:extLst>
            </p:cNvPr>
            <p:cNvSpPr txBox="1"/>
            <p:nvPr/>
          </p:nvSpPr>
          <p:spPr>
            <a:xfrm>
              <a:off x="3720100" y="1260281"/>
              <a:ext cx="41650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FF0000"/>
                  </a:solidFill>
                </a:rPr>
                <a:t>Antal mennesker som druknede i en pool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F25BF856-65C0-D111-DC65-164B6F6D50F7}"/>
                </a:ext>
              </a:extLst>
            </p:cNvPr>
            <p:cNvSpPr txBox="1"/>
            <p:nvPr/>
          </p:nvSpPr>
          <p:spPr>
            <a:xfrm>
              <a:off x="3746987" y="1681384"/>
              <a:ext cx="44565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/>
                <a:t>Strøm produceret i Amerikanske atomkraftværker</a:t>
              </a:r>
            </a:p>
          </p:txBody>
        </p: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CBE3C4FD-6E89-11C4-1E4F-E51246B7F0D1}"/>
                </a:ext>
              </a:extLst>
            </p:cNvPr>
            <p:cNvSpPr txBox="1"/>
            <p:nvPr/>
          </p:nvSpPr>
          <p:spPr>
            <a:xfrm>
              <a:off x="4775433" y="1465831"/>
              <a:ext cx="2599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Følger samme udvikling som: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GRAFER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203200" y="1017801"/>
            <a:ext cx="349134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Hvordan kommer grafen til at forsætte i fremtiden?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48639" y="4029255"/>
            <a:ext cx="38545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Den stiger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4895557" y="5609218"/>
            <a:ext cx="37124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Det ved vi ikke 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48639" y="5590988"/>
            <a:ext cx="38545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Den flader ud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895557" y="4029256"/>
            <a:ext cx="37124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Den falder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31A14DC-73CE-9C9B-7DD4-161CAB430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95" y="1083722"/>
            <a:ext cx="4112741" cy="2903111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FAEDCCF3-84C1-BDF7-7722-45A3C78E80FB}"/>
              </a:ext>
            </a:extLst>
          </p:cNvPr>
          <p:cNvSpPr txBox="1"/>
          <p:nvPr/>
        </p:nvSpPr>
        <p:spPr>
          <a:xfrm>
            <a:off x="4223195" y="1141163"/>
            <a:ext cx="29719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Verdens årlige CO2-udledning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24338" y="361362"/>
            <a:ext cx="366914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GRAFER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40179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548639" y="3598368"/>
            <a:ext cx="385454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Vi brugte mere biomasse i 1850 end 1950?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4895557" y="5393775"/>
            <a:ext cx="37124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Vi brugte mere kul i 1950 end i 1850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48639" y="5375545"/>
            <a:ext cx="385454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Kul udgør størstedelen af energiforbruget i 1950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895557" y="3813813"/>
            <a:ext cx="37124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Vi brugte lige meget energi i 1850 og 1950 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21673" y="1366212"/>
            <a:ext cx="288174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Hvad kan vi aflæse af figurerne?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247CC1-178C-7AFF-1468-9DEEE4C22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534611"/>
              </p:ext>
            </p:extLst>
          </p:nvPr>
        </p:nvGraphicFramePr>
        <p:xfrm>
          <a:off x="2680109" y="332762"/>
          <a:ext cx="4430895" cy="295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42D9ACF-7F8C-3668-0975-29A1EF96E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320775"/>
              </p:ext>
            </p:extLst>
          </p:nvPr>
        </p:nvGraphicFramePr>
        <p:xfrm>
          <a:off x="5269586" y="356477"/>
          <a:ext cx="4419358" cy="29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kstfelt 18">
            <a:extLst>
              <a:ext uri="{FF2B5EF4-FFF2-40B4-BE49-F238E27FC236}">
                <a16:creationId xmlns:a16="http://schemas.microsoft.com/office/drawing/2014/main" id="{E4ADA29C-145C-C04E-1193-505F1DD836C6}"/>
              </a:ext>
            </a:extLst>
          </p:cNvPr>
          <p:cNvSpPr txBox="1"/>
          <p:nvPr/>
        </p:nvSpPr>
        <p:spPr>
          <a:xfrm>
            <a:off x="5112568" y="93738"/>
            <a:ext cx="22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Verdens energiforbrug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400" cap="all" dirty="0">
                <a:solidFill>
                  <a:schemeClr val="bg1"/>
                </a:solidFill>
                <a:latin typeface="Tahoma"/>
                <a:cs typeface="Tahoma"/>
                <a:sym typeface="Wingdings"/>
              </a:rPr>
              <a:t>Klima og energi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0" y="18799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Hvilken sektor står for størstedelen af de globale drivhusgasudledninger?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Heksagon 9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548638" y="4095359"/>
            <a:ext cx="38545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A: Affald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912406" y="5659665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D: Landbrug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548637" y="5621765"/>
            <a:ext cx="38545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C: Industrielle processer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4887659" y="4095358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B: Energi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400" cap="all" dirty="0">
                <a:solidFill>
                  <a:schemeClr val="bg1"/>
                </a:solidFill>
                <a:latin typeface="Tahoma"/>
                <a:cs typeface="Tahoma"/>
                <a:sym typeface="Wingdings"/>
              </a:rPr>
              <a:t>KLIMA OG ENERGI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0" y="162232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Hvad sker der normalt med drivhusgasudledninger, når vi får flere penge?</a:t>
            </a:r>
          </a:p>
        </p:txBody>
      </p:sp>
      <p:sp>
        <p:nvSpPr>
          <p:cNvPr id="31" name="Heksagon 30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Heksagon 31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Heksagon 32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Heksagon 33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kstboks 34"/>
          <p:cNvSpPr txBox="1"/>
          <p:nvPr/>
        </p:nvSpPr>
        <p:spPr>
          <a:xfrm>
            <a:off x="548638" y="4095359"/>
            <a:ext cx="38545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A: Udledningerne falder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4912406" y="5474999"/>
            <a:ext cx="37124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D: Udledningerne forbliver det samme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548637" y="5252433"/>
            <a:ext cx="38545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C: Der er ingen sammenhæng mellem udledninger og indkomst</a:t>
            </a:r>
          </a:p>
        </p:txBody>
      </p:sp>
      <p:sp>
        <p:nvSpPr>
          <p:cNvPr id="38" name="Tekstboks 37"/>
          <p:cNvSpPr txBox="1"/>
          <p:nvPr/>
        </p:nvSpPr>
        <p:spPr>
          <a:xfrm>
            <a:off x="4887659" y="4095358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B: Udledningerne stiger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400" cap="all" dirty="0">
                <a:solidFill>
                  <a:schemeClr val="bg1"/>
                </a:solidFill>
                <a:latin typeface="Tahoma"/>
                <a:cs typeface="Tahoma"/>
                <a:sym typeface="Wingdings"/>
              </a:rPr>
              <a:t>KLIMA OG ENERGI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0" y="18037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Hvordan vil verdens temperatur</a:t>
            </a:r>
          </a:p>
          <a:p>
            <a:pPr algn="ctr"/>
            <a:r>
              <a:rPr lang="da-DK" sz="3600" dirty="0">
                <a:solidFill>
                  <a:schemeClr val="bg1"/>
                </a:solidFill>
              </a:rPr>
              <a:t>ændre sig over de næste 100 år?</a:t>
            </a:r>
          </a:p>
        </p:txBody>
      </p:sp>
      <p:sp>
        <p:nvSpPr>
          <p:cNvPr id="16" name="Heksagon 15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Heksagon 1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Heksagon 1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Heksagon 18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boks 19"/>
          <p:cNvSpPr txBox="1"/>
          <p:nvPr/>
        </p:nvSpPr>
        <p:spPr>
          <a:xfrm>
            <a:off x="548638" y="4095359"/>
            <a:ext cx="38545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A: Blive varmere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4912406" y="5659665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D: Forblive den samme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548637" y="5252433"/>
            <a:ext cx="38545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a-DK" sz="2400" dirty="0">
              <a:solidFill>
                <a:schemeClr val="bg1"/>
              </a:solidFill>
            </a:endParaRPr>
          </a:p>
          <a:p>
            <a:pPr algn="ctr"/>
            <a:r>
              <a:rPr lang="da-DK" sz="2400" dirty="0">
                <a:solidFill>
                  <a:schemeClr val="bg1"/>
                </a:solidFill>
              </a:rPr>
              <a:t>C: Vi ved det ikke</a:t>
            </a:r>
            <a:endParaRPr lang="da-DK" sz="2400" dirty="0"/>
          </a:p>
          <a:p>
            <a:pPr algn="ctr"/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4887659" y="4095358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B: Blive koldere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400" cap="all" dirty="0">
                <a:solidFill>
                  <a:schemeClr val="bg1"/>
                </a:solidFill>
                <a:latin typeface="Tahoma"/>
                <a:cs typeface="Tahoma"/>
                <a:sym typeface="Wingdings"/>
              </a:rPr>
              <a:t>KLIMA OG ENERGI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0" y="15790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På hvilke tre niveauer kan vi finde løsninger mod klimaforandringer?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548638" y="4126136"/>
            <a:ext cx="38545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A: Dig, dine forældre, dine venner</a:t>
            </a:r>
            <a:endParaRPr lang="da-DK" sz="2000" baseline="-25000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912406" y="5536554"/>
            <a:ext cx="37124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D: Politikere, virksomheder, dig/mig</a:t>
            </a:r>
            <a:endParaRPr lang="da-DK" sz="2000" baseline="-25000" dirty="0">
              <a:solidFill>
                <a:schemeClr val="bg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48637" y="5498654"/>
            <a:ext cx="38545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C: Folketinget, journalister, kommuner</a:t>
            </a:r>
            <a:endParaRPr lang="da-DK" sz="2000" baseline="-25000" dirty="0">
              <a:solidFill>
                <a:schemeClr val="bg1"/>
              </a:solidFill>
            </a:endParaRPr>
          </a:p>
        </p:txBody>
      </p:sp>
      <p:sp>
        <p:nvSpPr>
          <p:cNvPr id="14" name="Heksagon 13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4887659" y="3972247"/>
            <a:ext cx="37124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</a:rPr>
              <a:t>B: Dronningen, politikere, domstolene</a:t>
            </a:r>
            <a:endParaRPr lang="da-DK" sz="20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ksagon 20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Heksagon 21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Heksagon 22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FACTFULNESS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6" name="Hjem 5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25532" y="19005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De fleste mennesker i verden bor i…?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548638" y="4073636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Lavindkomst-lande</a:t>
            </a:r>
          </a:p>
          <a:p>
            <a:pPr algn="ctr"/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4895557" y="5460177"/>
            <a:ext cx="3712476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Fordelt lige over tre indkomstniveauer</a:t>
            </a:r>
          </a:p>
          <a:p>
            <a:pPr algn="ctr"/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548639" y="5653587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Højindkomst-lande</a:t>
            </a:r>
          </a:p>
          <a:p>
            <a:pPr algn="ctr"/>
            <a:endParaRPr lang="da-DK" dirty="0"/>
          </a:p>
        </p:txBody>
      </p:sp>
      <p:sp>
        <p:nvSpPr>
          <p:cNvPr id="15" name="Heksagon 14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>
            <a:off x="4887659" y="3864527"/>
            <a:ext cx="3712476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Mellemindkomst-lande</a:t>
            </a:r>
          </a:p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FACTFULNESS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3" name="Hjem 2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eksagon 5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0" y="18147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Hvorfor snakker Hans </a:t>
            </a:r>
            <a:r>
              <a:rPr lang="da-DK" sz="3600" dirty="0" err="1">
                <a:solidFill>
                  <a:schemeClr val="bg1"/>
                </a:solidFill>
              </a:rPr>
              <a:t>Rosling</a:t>
            </a:r>
            <a:r>
              <a:rPr lang="da-DK" sz="3600" dirty="0">
                <a:solidFill>
                  <a:schemeClr val="bg1"/>
                </a:solidFill>
              </a:rPr>
              <a:t> om chimpanser?</a:t>
            </a:r>
          </a:p>
          <a:p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48638" y="3858193"/>
            <a:ext cx="3854547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Det er hans yndlingsdyr</a:t>
            </a:r>
            <a:endParaRPr lang="da-DK" sz="2800" baseline="-25000" dirty="0">
              <a:solidFill>
                <a:schemeClr val="bg1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4895557" y="5460177"/>
            <a:ext cx="3712476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Chimpanser har også taget testen</a:t>
            </a:r>
            <a:endParaRPr lang="da-DK" sz="2800" baseline="-25000" dirty="0">
              <a:solidFill>
                <a:schemeClr val="bg1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48639" y="5438145"/>
            <a:ext cx="3854547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Chimpanser er klogere end mennesker</a:t>
            </a:r>
            <a:endParaRPr lang="da-DK" sz="2800" baseline="-25000" dirty="0">
              <a:solidFill>
                <a:schemeClr val="bg1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12" name="Heksagon 11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4887659" y="3864528"/>
            <a:ext cx="3712476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Han sammenligner med et tilfældigt svar</a:t>
            </a:r>
          </a:p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04800" y="356476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FACTFULNESS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3" name="Hjem 2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eksagon 5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49066" y="351920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0" y="178659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Hvor mange i verden har en form for adgang til elektricitet?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48638" y="4032628"/>
            <a:ext cx="38545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20 %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912406" y="5625196"/>
            <a:ext cx="37124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90 %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548639" y="5633008"/>
            <a:ext cx="38545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60 %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Heksagon 11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4887659" y="4096413"/>
            <a:ext cx="37124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40 %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04800" y="356476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sym typeface="Wingdings"/>
              </a:rPr>
              <a:t>FACTFULNESS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3" name="Hjem 2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5">
            <a:extLst>
              <a:ext uri="{FF2B5EF4-FFF2-40B4-BE49-F238E27FC236}">
                <a16:creationId xmlns:a16="http://schemas.microsoft.com/office/drawing/2014/main" id="{47BEB8BC-53FF-C589-E778-EB14DF1A45BE}"/>
              </a:ext>
            </a:extLst>
          </p:cNvPr>
          <p:cNvSpPr txBox="1"/>
          <p:nvPr/>
        </p:nvSpPr>
        <p:spPr>
          <a:xfrm>
            <a:off x="0" y="2675124"/>
            <a:ext cx="9144000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600" u="sng" dirty="0">
                <a:solidFill>
                  <a:schemeClr val="bg1"/>
                </a:solidFill>
              </a:rPr>
              <a:t>Kom med det gode argument!</a:t>
            </a:r>
          </a:p>
          <a:p>
            <a:pPr algn="ctr"/>
            <a:r>
              <a:rPr lang="da-DK" sz="3600" dirty="0">
                <a:solidFill>
                  <a:schemeClr val="bg1"/>
                </a:solidFill>
              </a:rPr>
              <a:t>Hvorfor har vi brug for data og </a:t>
            </a:r>
            <a:r>
              <a:rPr lang="da-DK" sz="3600" dirty="0" err="1">
                <a:solidFill>
                  <a:schemeClr val="bg1"/>
                </a:solidFill>
              </a:rPr>
              <a:t>factfulness</a:t>
            </a:r>
            <a:r>
              <a:rPr lang="da-DK" sz="3600" dirty="0">
                <a:solidFill>
                  <a:schemeClr val="bg1"/>
                </a:solidFill>
              </a:rPr>
              <a:t> i klimadebatten?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685800" algn="ctr">
              <a:buFont typeface="Wingdings 3" panose="05040102010807070707" pitchFamily="18" charset="2"/>
              <a:buChar char="p"/>
            </a:pPr>
            <a:r>
              <a:rPr lang="da-DK" sz="4800" dirty="0">
                <a:solidFill>
                  <a:schemeClr val="bg1"/>
                </a:solidFill>
                <a:latin typeface="ESRI Default Marker"/>
                <a:sym typeface="Wingdings 3"/>
              </a:rPr>
              <a:t>DATA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3"/>
              </a:rPr>
              <a:t>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>
            <a:extLst>
              <a:ext uri="{FF2B5EF4-FFF2-40B4-BE49-F238E27FC236}">
                <a16:creationId xmlns:a16="http://schemas.microsoft.com/office/drawing/2014/main" id="{8C6D081E-6683-21D6-CCF4-147E4FC502D8}"/>
              </a:ext>
            </a:extLst>
          </p:cNvPr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eksagon 5">
            <a:extLst>
              <a:ext uri="{FF2B5EF4-FFF2-40B4-BE49-F238E27FC236}">
                <a16:creationId xmlns:a16="http://schemas.microsoft.com/office/drawing/2014/main" id="{3CBA65C4-6EF6-BE7C-713B-7F93888B3C02}"/>
              </a:ext>
            </a:extLst>
          </p:cNvPr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>
            <a:extLst>
              <a:ext uri="{FF2B5EF4-FFF2-40B4-BE49-F238E27FC236}">
                <a16:creationId xmlns:a16="http://schemas.microsoft.com/office/drawing/2014/main" id="{9F8CC269-5836-4485-6F73-9BB2BF3F759B}"/>
              </a:ext>
            </a:extLst>
          </p:cNvPr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9">
            <a:extLst>
              <a:ext uri="{FF2B5EF4-FFF2-40B4-BE49-F238E27FC236}">
                <a16:creationId xmlns:a16="http://schemas.microsoft.com/office/drawing/2014/main" id="{C055DA11-20FE-BA7D-6E32-67E9BAC076FF}"/>
              </a:ext>
            </a:extLst>
          </p:cNvPr>
          <p:cNvSpPr txBox="1"/>
          <p:nvPr/>
        </p:nvSpPr>
        <p:spPr>
          <a:xfrm>
            <a:off x="548638" y="4073636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Billeder</a:t>
            </a:r>
          </a:p>
          <a:p>
            <a:pPr algn="ctr"/>
            <a:endParaRPr lang="da-DK" dirty="0"/>
          </a:p>
        </p:txBody>
      </p:sp>
      <p:sp>
        <p:nvSpPr>
          <p:cNvPr id="9" name="Tekstboks 10">
            <a:extLst>
              <a:ext uri="{FF2B5EF4-FFF2-40B4-BE49-F238E27FC236}">
                <a16:creationId xmlns:a16="http://schemas.microsoft.com/office/drawing/2014/main" id="{EA8BBA4D-E6F8-CDD4-0702-40552F7CE90F}"/>
              </a:ext>
            </a:extLst>
          </p:cNvPr>
          <p:cNvSpPr txBox="1"/>
          <p:nvPr/>
        </p:nvSpPr>
        <p:spPr>
          <a:xfrm>
            <a:off x="4895557" y="5675620"/>
            <a:ext cx="3712476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Data</a:t>
            </a:r>
          </a:p>
          <a:p>
            <a:pPr algn="ctr"/>
            <a:endParaRPr lang="da-DK" dirty="0"/>
          </a:p>
        </p:txBody>
      </p:sp>
      <p:sp>
        <p:nvSpPr>
          <p:cNvPr id="10" name="Tekstboks 11">
            <a:extLst>
              <a:ext uri="{FF2B5EF4-FFF2-40B4-BE49-F238E27FC236}">
                <a16:creationId xmlns:a16="http://schemas.microsoft.com/office/drawing/2014/main" id="{A63F9F02-A1EB-B777-A38E-0DA51ED5972D}"/>
              </a:ext>
            </a:extLst>
          </p:cNvPr>
          <p:cNvSpPr txBox="1"/>
          <p:nvPr/>
        </p:nvSpPr>
        <p:spPr>
          <a:xfrm>
            <a:off x="548639" y="5653587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Klima</a:t>
            </a:r>
          </a:p>
          <a:p>
            <a:pPr algn="ctr"/>
            <a:endParaRPr lang="da-DK" dirty="0"/>
          </a:p>
        </p:txBody>
      </p:sp>
      <p:sp>
        <p:nvSpPr>
          <p:cNvPr id="11" name="Heksagon 10">
            <a:extLst>
              <a:ext uri="{FF2B5EF4-FFF2-40B4-BE49-F238E27FC236}">
                <a16:creationId xmlns:a16="http://schemas.microsoft.com/office/drawing/2014/main" id="{8BA86C85-B0EB-1734-E044-FA4CA46BBB3F}"/>
              </a:ext>
            </a:extLst>
          </p:cNvPr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3">
            <a:extLst>
              <a:ext uri="{FF2B5EF4-FFF2-40B4-BE49-F238E27FC236}">
                <a16:creationId xmlns:a16="http://schemas.microsoft.com/office/drawing/2014/main" id="{C0987B8B-EF50-3C6F-BB28-EDAF40F66FD3}"/>
              </a:ext>
            </a:extLst>
          </p:cNvPr>
          <p:cNvSpPr txBox="1"/>
          <p:nvPr/>
        </p:nvSpPr>
        <p:spPr>
          <a:xfrm>
            <a:off x="4887659" y="4110748"/>
            <a:ext cx="371247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B: Historie</a:t>
            </a:r>
          </a:p>
          <a:p>
            <a:pPr algn="ctr"/>
            <a:endParaRPr lang="da-DK" dirty="0"/>
          </a:p>
        </p:txBody>
      </p:sp>
      <p:sp>
        <p:nvSpPr>
          <p:cNvPr id="13" name="Tekstboks 8">
            <a:extLst>
              <a:ext uri="{FF2B5EF4-FFF2-40B4-BE49-F238E27FC236}">
                <a16:creationId xmlns:a16="http://schemas.microsoft.com/office/drawing/2014/main" id="{C20A6684-59CD-D34A-6B70-BE988524F514}"/>
              </a:ext>
            </a:extLst>
          </p:cNvPr>
          <p:cNvSpPr txBox="1"/>
          <p:nvPr/>
        </p:nvSpPr>
        <p:spPr>
          <a:xfrm>
            <a:off x="80469" y="1431669"/>
            <a:ext cx="6792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Hvilket element mangler i modellen?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4" name="!!Billede 4">
            <a:extLst>
              <a:ext uri="{FF2B5EF4-FFF2-40B4-BE49-F238E27FC236}">
                <a16:creationId xmlns:a16="http://schemas.microsoft.com/office/drawing/2014/main" id="{003F71E4-D846-4FDD-9114-F749B2C87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27" y="915382"/>
            <a:ext cx="2628445" cy="254560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A67B9A5-8F0E-4006-FCFE-AC4D1F5806E1}"/>
              </a:ext>
            </a:extLst>
          </p:cNvPr>
          <p:cNvSpPr/>
          <p:nvPr/>
        </p:nvSpPr>
        <p:spPr>
          <a:xfrm>
            <a:off x="7195521" y="2574956"/>
            <a:ext cx="606056" cy="632637"/>
          </a:xfrm>
          <a:prstGeom prst="rect">
            <a:avLst/>
          </a:prstGeom>
          <a:solidFill>
            <a:srgbClr val="C04E30"/>
          </a:solidFill>
          <a:ln>
            <a:solidFill>
              <a:srgbClr val="C04E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latin typeface="ESRI Default Marker"/>
                <a:sym typeface="Wingdings 3"/>
              </a:rPr>
              <a:t>DATA</a:t>
            </a:r>
            <a:r>
              <a:rPr lang="da-DK" sz="4800" cap="all" dirty="0">
                <a:solidFill>
                  <a:schemeClr val="bg1"/>
                </a:solidFill>
                <a:latin typeface="Tahoma"/>
                <a:cs typeface="Tahoma"/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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0" y="18147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Hvilket data er størst?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48638" y="4073636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33 %</a:t>
            </a:r>
          </a:p>
          <a:p>
            <a:pPr algn="ctr"/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055046" y="5627125"/>
            <a:ext cx="244194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Det røde felt</a:t>
            </a:r>
          </a:p>
          <a:p>
            <a:pPr algn="ctr"/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548639" y="5653587"/>
            <a:ext cx="38545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Halvdelen</a:t>
            </a:r>
          </a:p>
          <a:p>
            <a:pPr algn="ctr"/>
            <a:endParaRPr lang="da-DK" dirty="0"/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887659" y="4003027"/>
            <a:ext cx="37124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En tredjedel</a:t>
            </a:r>
          </a:p>
          <a:p>
            <a:pPr algn="ctr"/>
            <a:endParaRPr lang="da-DK" sz="280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DADC0E0-57E2-8FB2-CC6A-516932286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244857"/>
              </p:ext>
            </p:extLst>
          </p:nvPr>
        </p:nvGraphicFramePr>
        <p:xfrm>
          <a:off x="7176977" y="5337544"/>
          <a:ext cx="1518942" cy="112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dirty="0">
                <a:solidFill>
                  <a:schemeClr val="bg1"/>
                </a:solidFill>
                <a:latin typeface="ESRI Default Marker"/>
                <a:sym typeface="Wingdings 3"/>
              </a:rPr>
              <a:t>DATA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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29546" y="3531210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-1047923" y="1462133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Hvilken kategori mangler</a:t>
            </a:r>
          </a:p>
          <a:p>
            <a:pPr algn="ctr"/>
            <a:r>
              <a:rPr lang="da-DK" sz="3600" dirty="0">
                <a:solidFill>
                  <a:schemeClr val="bg1"/>
                </a:solidFill>
              </a:rPr>
              <a:t>i figuren?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48637" y="4060035"/>
            <a:ext cx="38545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A: Energi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4912406" y="5702595"/>
            <a:ext cx="37124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D: Elektricitet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48639" y="5684365"/>
            <a:ext cx="38545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C: Varme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887659" y="4060033"/>
            <a:ext cx="37124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B: Strøm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66F22F00-1AC1-DED8-64F2-95203CC28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0" t="23674" r="24294" b="24135"/>
          <a:stretch/>
        </p:blipFill>
        <p:spPr>
          <a:xfrm>
            <a:off x="6251510" y="610121"/>
            <a:ext cx="2777556" cy="2691425"/>
          </a:xfrm>
          <a:prstGeom prst="ellipse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4C55616-2FCB-AA7A-9526-CDDDE42608A5}"/>
              </a:ext>
            </a:extLst>
          </p:cNvPr>
          <p:cNvSpPr/>
          <p:nvPr/>
        </p:nvSpPr>
        <p:spPr>
          <a:xfrm>
            <a:off x="7856376" y="1229895"/>
            <a:ext cx="905069" cy="412293"/>
          </a:xfrm>
          <a:prstGeom prst="rect">
            <a:avLst/>
          </a:prstGeom>
          <a:solidFill>
            <a:srgbClr val="E73836"/>
          </a:solidFill>
          <a:ln>
            <a:solidFill>
              <a:srgbClr val="E738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jem 3">
            <a:hlinkClick r:id="" action="ppaction://hlinkshowjump?jump=firstslide" highlightClick="1"/>
          </p:cNvPr>
          <p:cNvSpPr/>
          <p:nvPr/>
        </p:nvSpPr>
        <p:spPr>
          <a:xfrm>
            <a:off x="8608033" y="6393925"/>
            <a:ext cx="282231" cy="207760"/>
          </a:xfrm>
          <a:prstGeom prst="actionButtonHome">
            <a:avLst/>
          </a:prstGeom>
          <a:solidFill>
            <a:srgbClr val="020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304800" y="356477"/>
            <a:ext cx="85854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 </a:t>
            </a:r>
            <a:r>
              <a:rPr lang="da-DK" sz="4800" dirty="0">
                <a:solidFill>
                  <a:schemeClr val="bg1"/>
                </a:solidFill>
                <a:latin typeface="ESRI Default Marker"/>
                <a:sym typeface="Wingdings 3"/>
              </a:rPr>
              <a:t>DATA</a:t>
            </a:r>
            <a:r>
              <a:rPr lang="da-DK" sz="4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da-DK" sz="4800" b="1" dirty="0">
                <a:solidFill>
                  <a:schemeClr val="bg1"/>
                </a:solidFill>
                <a:latin typeface="ESRI Default Marker"/>
                <a:sym typeface="Wingdings 2"/>
              </a:rPr>
              <a:t></a:t>
            </a:r>
            <a:endParaRPr lang="da-DK" sz="4800" b="1" dirty="0">
              <a:solidFill>
                <a:schemeClr val="bg1"/>
              </a:solidFill>
            </a:endParaRPr>
          </a:p>
        </p:txBody>
      </p:sp>
      <p:sp>
        <p:nvSpPr>
          <p:cNvPr id="5" name="Heksagon 4"/>
          <p:cNvSpPr/>
          <p:nvPr/>
        </p:nvSpPr>
        <p:spPr>
          <a:xfrm>
            <a:off x="4622278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eksagon 6"/>
          <p:cNvSpPr/>
          <p:nvPr/>
        </p:nvSpPr>
        <p:spPr>
          <a:xfrm>
            <a:off x="329546" y="5092943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eksagon 7"/>
          <p:cNvSpPr/>
          <p:nvPr/>
        </p:nvSpPr>
        <p:spPr>
          <a:xfrm>
            <a:off x="304800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548638" y="3858193"/>
            <a:ext cx="3854547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A: </a:t>
            </a:r>
            <a:r>
              <a:rPr lang="da-DK" sz="2800" dirty="0">
                <a:solidFill>
                  <a:schemeClr val="bg1"/>
                </a:solidFill>
                <a:ea typeface="+mn-lt"/>
                <a:cs typeface="+mn-lt"/>
              </a:rPr>
              <a:t>For at sammenligne drivhusgasser</a:t>
            </a:r>
            <a:endParaRPr lang="da-DK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4895557" y="5460177"/>
            <a:ext cx="3712476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D: Regne med CO2-udledninger fra ækvator</a:t>
            </a:r>
          </a:p>
          <a:p>
            <a:pPr algn="ctr"/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548638" y="5598677"/>
            <a:ext cx="38545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C: Tallene ser større ud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eksagon 12"/>
          <p:cNvSpPr/>
          <p:nvPr/>
        </p:nvSpPr>
        <p:spPr>
          <a:xfrm>
            <a:off x="4597532" y="3531211"/>
            <a:ext cx="4292732" cy="1519311"/>
          </a:xfrm>
          <a:prstGeom prst="hexagon">
            <a:avLst/>
          </a:prstGeom>
          <a:solidFill>
            <a:srgbClr val="070B6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622279" y="4027470"/>
            <a:ext cx="41407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B: Det lyder klogt!</a:t>
            </a:r>
            <a:endParaRPr lang="da-DK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0" y="158964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</a:rPr>
              <a:t>Hvorfor omregner vi til CO2-ækvivalenter?</a:t>
            </a:r>
          </a:p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d8eeb-24f8-467f-90cc-df3424ee83ef">
      <Terms xmlns="http://schemas.microsoft.com/office/infopath/2007/PartnerControls"/>
    </lcf76f155ced4ddcb4097134ff3c332f>
    <fotostilbog xmlns="f94d8eeb-24f8-467f-90cc-df3424ee83ef" xsi:nil="true"/>
    <eDoc xmlns="f94d8eeb-24f8-467f-90cc-df3424ee83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7" ma:contentTypeDescription="Opret et nyt dokument." ma:contentTypeScope="" ma:versionID="bb04a7d34e2a9d9b9b4ed8b3670ac476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553ecd2fe0258280b1c34d77b1cfc455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otostilbog" minOccurs="0"/>
                <xsd:element ref="ns2:MediaLengthInSeconds" minOccurs="0"/>
                <xsd:element ref="ns2:lcf76f155ced4ddcb4097134ff3c332f" minOccurs="0"/>
                <xsd:element ref="ns2:e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otostilbog" ma:index="20" nillable="true" ma:displayName="fotos til bog" ma:format="Dropdown" ma:internalName="fotostilbog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56B46-9F8B-4F40-A1F5-4DE743D805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C1F4E-F67D-4E5E-AAFC-74D4F4E215E6}">
  <ds:schemaRefs>
    <ds:schemaRef ds:uri="http://schemas.microsoft.com/office/2006/metadata/properties"/>
    <ds:schemaRef ds:uri="http://schemas.microsoft.com/office/infopath/2007/PartnerControls"/>
    <ds:schemaRef ds:uri="f94d8eeb-24f8-467f-90cc-df3424ee83ef"/>
  </ds:schemaRefs>
</ds:datastoreItem>
</file>

<file path=customXml/itemProps3.xml><?xml version="1.0" encoding="utf-8"?>
<ds:datastoreItem xmlns:ds="http://schemas.openxmlformats.org/officeDocument/2006/customXml" ds:itemID="{9E2392B3-FC85-49DE-8105-AD59C1A69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8eeb-24f8-467f-90cc-df3424ee83ef"/>
    <ds:schemaRef ds:uri="b309af52-531d-4266-b00b-f06ecdbd5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14559</TotalTime>
  <Words>793</Words>
  <Application>Microsoft Office PowerPoint</Application>
  <PresentationFormat>Skærmshow (4:3)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ESRI Default Marker</vt:lpstr>
      <vt:lpstr>Tahoma</vt:lpstr>
      <vt:lpstr>Wingdings 3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Patrick Lyng Ølholm</dc:creator>
  <cp:lastModifiedBy>Signe Bacher Madsen</cp:lastModifiedBy>
  <cp:revision>241</cp:revision>
  <dcterms:created xsi:type="dcterms:W3CDTF">2010-08-27T06:28:10Z</dcterms:created>
  <dcterms:modified xsi:type="dcterms:W3CDTF">2022-12-09T12:21:36Z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0x01010014484935C321654D863AB4477D1B8CA4</vt:lpwstr>
  </property>
  <property fmtid="{D5CDD505-2E9C-101B-9397-08002B2CF9AE}" pid="3" name="Sensitivity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j2c2601e249f4d2993f2fcc4fe83f7c1">
    <vt:lpwstr/>
  </property>
</Properties>
</file>